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4"/>
  </p:sldMasterIdLst>
  <p:sldIdLst>
    <p:sldId id="256" r:id="rId5"/>
    <p:sldId id="263" r:id="rId6"/>
    <p:sldId id="282" r:id="rId7"/>
    <p:sldId id="283" r:id="rId8"/>
    <p:sldId id="284" r:id="rId9"/>
    <p:sldId id="290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E9F3-4402-4858-A38E-EC3BE3A49AD1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F810B03F-36B5-43D5-AF4C-46E821267B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83367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E9F3-4402-4858-A38E-EC3BE3A49AD1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0B03F-36B5-43D5-AF4C-46E821267B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05410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E9F3-4402-4858-A38E-EC3BE3A49AD1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810B03F-36B5-43D5-AF4C-46E821267B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14908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E9F3-4402-4858-A38E-EC3BE3A49AD1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810B03F-36B5-43D5-AF4C-46E821267B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80076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E9F3-4402-4858-A38E-EC3BE3A49AD1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810B03F-36B5-43D5-AF4C-46E821267B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58179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E9F3-4402-4858-A38E-EC3BE3A49AD1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0B03F-36B5-43D5-AF4C-46E821267B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53057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E9F3-4402-4858-A38E-EC3BE3A49AD1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0B03F-36B5-43D5-AF4C-46E821267B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050413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E9F3-4402-4858-A38E-EC3BE3A49AD1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0B03F-36B5-43D5-AF4C-46E821267B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150086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E9F3-4402-4858-A38E-EC3BE3A49AD1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810B03F-36B5-43D5-AF4C-46E821267B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37960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E9F3-4402-4858-A38E-EC3BE3A49AD1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810B03F-36B5-43D5-AF4C-46E821267B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65956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E9F3-4402-4858-A38E-EC3BE3A49AD1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810B03F-36B5-43D5-AF4C-46E821267B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93953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E9F3-4402-4858-A38E-EC3BE3A49AD1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810B03F-36B5-43D5-AF4C-46E821267B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9929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E9F3-4402-4858-A38E-EC3BE3A49AD1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810B03F-36B5-43D5-AF4C-46E821267B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114040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E9F3-4402-4858-A38E-EC3BE3A49AD1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810B03F-36B5-43D5-AF4C-46E821267B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551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E9F3-4402-4858-A38E-EC3BE3A49AD1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0B03F-36B5-43D5-AF4C-46E821267B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07531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E9F3-4402-4858-A38E-EC3BE3A49AD1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0B03F-36B5-43D5-AF4C-46E821267B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96314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5E9F3-4402-4858-A38E-EC3BE3A49AD1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810B03F-36B5-43D5-AF4C-46E821267B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949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transition spd="slow">
    <p:wedge/>
  </p:transition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«Итоги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четверти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7200" y="152400"/>
            <a:ext cx="8448738" cy="613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0"/>
              </a:spcAft>
              <a:tabLst>
                <a:tab pos="859155" algn="l"/>
              </a:tabLst>
            </a:pPr>
            <a:r>
              <a:rPr lang="ru-RU" sz="3200" b="1" dirty="0">
                <a:latin typeface="Times New Roman" pitchFamily="18" charset="0"/>
                <a:ea typeface="+mj-ea"/>
                <a:cs typeface="Times New Roman" pitchFamily="18" charset="0"/>
              </a:rPr>
              <a:t>МБОУ «</a:t>
            </a:r>
            <a:r>
              <a:rPr lang="ru-RU" sz="3200" b="1" dirty="0" err="1">
                <a:latin typeface="Times New Roman" pitchFamily="18" charset="0"/>
                <a:ea typeface="+mj-ea"/>
                <a:cs typeface="Times New Roman" pitchFamily="18" charset="0"/>
              </a:rPr>
              <a:t>Нартасская</a:t>
            </a:r>
            <a:r>
              <a:rPr lang="ru-RU" sz="3200" b="1" dirty="0">
                <a:latin typeface="Times New Roman" pitchFamily="18" charset="0"/>
                <a:ea typeface="+mj-ea"/>
                <a:cs typeface="Times New Roman" pitchFamily="18" charset="0"/>
              </a:rPr>
              <a:t> СОШ</a:t>
            </a:r>
            <a:endParaRPr lang="ru-RU" sz="32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pPr lvl="0"/>
            <a:r>
              <a:rPr lang="ru-RU" sz="5300" b="1" dirty="0"/>
              <a:t>Контингент учащихся, движение</a:t>
            </a:r>
            <a:r>
              <a:rPr lang="ru-RU" b="1" dirty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09799"/>
            <a:ext cx="8229600" cy="3379441"/>
          </a:xfrm>
        </p:spPr>
        <p:txBody>
          <a:bodyPr>
            <a:normAutofit lnSpcReduction="10000"/>
          </a:bodyPr>
          <a:lstStyle/>
          <a:p>
            <a:r>
              <a:rPr lang="ru-RU" sz="4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 начало 2 четверти 2025-2026 учебного года в школе обучались 99 </a:t>
            </a:r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человек. Прибывших </a:t>
            </a:r>
            <a:r>
              <a:rPr lang="ru-RU" sz="4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во 2 четверти – 0,  выбывших детей – 2 .</a:t>
            </a:r>
            <a:endParaRPr lang="ru-RU" sz="4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685800"/>
            <a:ext cx="8229600" cy="5105400"/>
          </a:xfrm>
        </p:spPr>
        <p:txBody>
          <a:bodyPr>
            <a:noAutofit/>
          </a:bodyPr>
          <a:lstStyle/>
          <a:p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4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начальной школе</a:t>
            </a:r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из 32 аттестуемых</a:t>
            </a:r>
            <a:endParaRPr lang="ru-RU" sz="4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16 </a:t>
            </a:r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хорошистов. </a:t>
            </a:r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Неуспевающих - 0. </a:t>
            </a:r>
          </a:p>
          <a:p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Успеваемость составляет 100%.</a:t>
            </a:r>
          </a:p>
          <a:p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Качество знаний – </a:t>
            </a:r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54 </a:t>
            </a:r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%.</a:t>
            </a:r>
          </a:p>
          <a:p>
            <a:endParaRPr lang="ru-RU" sz="44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8200"/>
            <a:ext cx="8534400" cy="4525963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4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основном звене</a:t>
            </a:r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ударников </a:t>
            </a:r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отличников - </a:t>
            </a:r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3,</a:t>
            </a:r>
            <a:endParaRPr lang="ru-RU" sz="4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Неуспевающих - </a:t>
            </a:r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0. </a:t>
            </a:r>
            <a:endParaRPr lang="ru-RU" sz="4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Успеваемость составляет </a:t>
            </a:r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100 </a:t>
            </a:r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%. </a:t>
            </a:r>
          </a:p>
          <a:p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Качество знаний – </a:t>
            </a:r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27 </a:t>
            </a:r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%. </a:t>
            </a:r>
          </a:p>
          <a:p>
            <a:endParaRPr lang="ru-RU" sz="44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76200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4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среднем зве</a:t>
            </a:r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не из </a:t>
            </a:r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аттестуемых, </a:t>
            </a:r>
          </a:p>
          <a:p>
            <a:pPr>
              <a:buNone/>
            </a:pPr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Хорошистов </a:t>
            </a:r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– 2 , </a:t>
            </a:r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отличников - 0.</a:t>
            </a:r>
          </a:p>
          <a:p>
            <a:pPr>
              <a:buNone/>
            </a:pPr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Неуспевающих - 0. </a:t>
            </a:r>
          </a:p>
          <a:p>
            <a:pPr>
              <a:buNone/>
            </a:pPr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Успеваемость составляет 100%, </a:t>
            </a:r>
          </a:p>
          <a:p>
            <a:pPr>
              <a:buNone/>
            </a:pPr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Качество знаний – </a:t>
            </a:r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66%. </a:t>
            </a:r>
            <a:endParaRPr lang="ru-RU" sz="4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среднем по школе</a:t>
            </a:r>
            <a:endParaRPr lang="ru-RU" sz="4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спеваемость </a:t>
            </a:r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 школе составляет </a:t>
            </a:r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100</a:t>
            </a:r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%, качество знаний – </a:t>
            </a:r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51%.</a:t>
            </a:r>
            <a:endParaRPr lang="ru-RU" sz="4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9E947D93F8D4446BD6FD9F7E0329AA3" ma:contentTypeVersion="0" ma:contentTypeDescription="Создание документа." ma:contentTypeScope="" ma:versionID="8c34a312b41e336056f744ebfa093112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EAEC2FA5-DBC9-4DDA-B551-D95DDE601836}"/>
</file>

<file path=customXml/itemProps2.xml><?xml version="1.0" encoding="utf-8"?>
<ds:datastoreItem xmlns:ds="http://schemas.openxmlformats.org/officeDocument/2006/customXml" ds:itemID="{C1C9A19C-B9E2-4F05-908B-748E19D32FD4}"/>
</file>

<file path=customXml/itemProps3.xml><?xml version="1.0" encoding="utf-8"?>
<ds:datastoreItem xmlns:ds="http://schemas.openxmlformats.org/officeDocument/2006/customXml" ds:itemID="{94108E87-4853-47BC-A19E-3719ABC8247E}"/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345</TotalTime>
  <Words>132</Words>
  <Application>Microsoft Office PowerPoint</Application>
  <PresentationFormat>Экран (4:3)</PresentationFormat>
  <Paragraphs>19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Century Gothic</vt:lpstr>
      <vt:lpstr>Times New Roman</vt:lpstr>
      <vt:lpstr>Wingdings 3</vt:lpstr>
      <vt:lpstr>Легкий дым</vt:lpstr>
      <vt:lpstr>«Итоги II четверти»</vt:lpstr>
      <vt:lpstr>Контингент учащихся, движение.</vt:lpstr>
      <vt:lpstr>Презентация PowerPoint</vt:lpstr>
      <vt:lpstr>Презентация PowerPoint</vt:lpstr>
      <vt:lpstr>Презентация PowerPoint</vt:lpstr>
      <vt:lpstr>В среднем по школе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Школа</dc:creator>
  <cp:lastModifiedBy>User</cp:lastModifiedBy>
  <cp:revision>42</cp:revision>
  <dcterms:created xsi:type="dcterms:W3CDTF">2016-04-25T05:55:20Z</dcterms:created>
  <dcterms:modified xsi:type="dcterms:W3CDTF">2026-03-17T18:55:18Z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0x01010049E947D93F8D4446BD6FD9F7E0329AA3</vt:lpwstr>
  </property>
</Properties>
</file>