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4"/>
  </p:sld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66" d="100"/>
          <a:sy n="66" d="100"/>
        </p:scale>
        <p:origin x="38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  <a:alpha val="90000"/>
              </a:schemeClr>
            </a:solidFill>
            <a:ln>
              <a:solidFill>
                <a:schemeClr val="accent5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2-4 классы</c:v>
                </c:pt>
                <c:pt idx="1">
                  <c:v>5-9 классы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0.54</c:v>
                </c:pt>
                <c:pt idx="1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4008048"/>
        <c:axId val="1694006960"/>
      </c:barChart>
      <c:catAx>
        <c:axId val="169400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94006960"/>
        <c:crosses val="autoZero"/>
        <c:auto val="1"/>
        <c:lblAlgn val="ctr"/>
        <c:lblOffset val="100"/>
        <c:noMultiLvlLbl val="0"/>
      </c:catAx>
      <c:valAx>
        <c:axId val="169400696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694008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1-4 классы</c:v>
                </c:pt>
                <c:pt idx="1">
                  <c:v>5-9 классы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0.95399999999999996</c:v>
                </c:pt>
                <c:pt idx="1">
                  <c:v>0.94799999999999995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4015120"/>
        <c:axId val="1694017296"/>
      </c:barChart>
      <c:catAx>
        <c:axId val="169401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94017296"/>
        <c:crosses val="autoZero"/>
        <c:auto val="1"/>
        <c:lblAlgn val="ctr"/>
        <c:lblOffset val="100"/>
        <c:noMultiLvlLbl val="0"/>
      </c:catAx>
      <c:valAx>
        <c:axId val="16940172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694015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11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4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40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8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4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9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2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295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6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6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623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612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55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813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90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81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14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416824" cy="882119"/>
          </a:xfrm>
        </p:spPr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Нартасская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СОШ»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1988840"/>
            <a:ext cx="69127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четверти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</a:pP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algn="ctr"/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06691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628800"/>
            <a:ext cx="79928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начало 1 четверти 2025-2026 учебного года в школе обучались 99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человек.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Выбывших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 четверти – нет, прибывших –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2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548680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Качество знаний 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4576424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504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620688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Успеваемость 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198884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10781811"/>
              </p:ext>
            </p:extLst>
          </p:nvPr>
        </p:nvGraphicFramePr>
        <p:xfrm>
          <a:off x="0" y="32617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53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9E947D93F8D4446BD6FD9F7E0329AA3" ma:contentTypeVersion="0" ma:contentTypeDescription="Создание документа." ma:contentTypeScope="" ma:versionID="8c34a312b41e336056f744ebfa09311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FE42AC-573B-41AD-96C8-EA35799C0F14}"/>
</file>

<file path=customXml/itemProps2.xml><?xml version="1.0" encoding="utf-8"?>
<ds:datastoreItem xmlns:ds="http://schemas.openxmlformats.org/officeDocument/2006/customXml" ds:itemID="{6576A608-A66C-4299-A4F2-13BB4CD9D042}"/>
</file>

<file path=customXml/itemProps3.xml><?xml version="1.0" encoding="utf-8"?>
<ds:datastoreItem xmlns:ds="http://schemas.openxmlformats.org/officeDocument/2006/customXml" ds:itemID="{6FE4EE42-3558-4611-A0B5-71CD9BF80F57}"/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42</TotalTime>
  <Words>14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Times New Roman</vt:lpstr>
      <vt:lpstr>Trebuchet MS</vt:lpstr>
      <vt:lpstr>Tw Cen MT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User</cp:lastModifiedBy>
  <cp:revision>6</cp:revision>
  <dcterms:created xsi:type="dcterms:W3CDTF">2025-11-17T17:23:58Z</dcterms:created>
  <dcterms:modified xsi:type="dcterms:W3CDTF">2026-03-17T18:34:28Z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0x01010049E947D93F8D4446BD6FD9F7E0329AA3</vt:lpwstr>
  </property>
</Properties>
</file>