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2100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4B2F2-EB15-48D0-BEC2-DD6B678A4914}" type="datetimeFigureOut">
              <a:rPr lang="ru-RU" smtClean="0"/>
              <a:t>07.12.2012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01DBE-475F-492C-86CD-52F23CE83F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4B2F2-EB15-48D0-BEC2-DD6B678A4914}" type="datetimeFigureOut">
              <a:rPr lang="ru-RU" smtClean="0"/>
              <a:t>07.12.2012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01DBE-475F-492C-86CD-52F23CE83F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4B2F2-EB15-48D0-BEC2-DD6B678A4914}" type="datetimeFigureOut">
              <a:rPr lang="ru-RU" smtClean="0"/>
              <a:t>07.12.2012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01DBE-475F-492C-86CD-52F23CE83F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4B2F2-EB15-48D0-BEC2-DD6B678A4914}" type="datetimeFigureOut">
              <a:rPr lang="ru-RU" smtClean="0"/>
              <a:t>07.12.2012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01DBE-475F-492C-86CD-52F23CE83F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4B2F2-EB15-48D0-BEC2-DD6B678A4914}" type="datetimeFigureOut">
              <a:rPr lang="ru-RU" smtClean="0"/>
              <a:t>07.12.2012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01DBE-475F-492C-86CD-52F23CE83F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4B2F2-EB15-48D0-BEC2-DD6B678A4914}" type="datetimeFigureOut">
              <a:rPr lang="ru-RU" smtClean="0"/>
              <a:t>07.12.2012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01DBE-475F-492C-86CD-52F23CE83F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4B2F2-EB15-48D0-BEC2-DD6B678A4914}" type="datetimeFigureOut">
              <a:rPr lang="ru-RU" smtClean="0"/>
              <a:t>07.12.2012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01DBE-475F-492C-86CD-52F23CE83F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4B2F2-EB15-48D0-BEC2-DD6B678A4914}" type="datetimeFigureOut">
              <a:rPr lang="ru-RU" smtClean="0"/>
              <a:t>07.12.2012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01DBE-475F-492C-86CD-52F23CE83F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4B2F2-EB15-48D0-BEC2-DD6B678A4914}" type="datetimeFigureOut">
              <a:rPr lang="ru-RU" smtClean="0"/>
              <a:t>07.12.2012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01DBE-475F-492C-86CD-52F23CE83F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4B2F2-EB15-48D0-BEC2-DD6B678A4914}" type="datetimeFigureOut">
              <a:rPr lang="ru-RU" smtClean="0"/>
              <a:t>07.12.2012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01DBE-475F-492C-86CD-52F23CE83F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4B2F2-EB15-48D0-BEC2-DD6B678A4914}" type="datetimeFigureOut">
              <a:rPr lang="ru-RU" smtClean="0"/>
              <a:t>07.12.2012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01DBE-475F-492C-86CD-52F23CE83F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4B2F2-EB15-48D0-BEC2-DD6B678A4914}" type="datetimeFigureOut">
              <a:rPr lang="ru-RU" smtClean="0"/>
              <a:t>07.12.2012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F01DBE-475F-492C-86CD-52F23CE83FF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J:\DCIM\134SSCAM\SDC121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0438" y="2714612"/>
            <a:ext cx="2571768" cy="18573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27" name="Picture 3" descr="J:\DCIM\134SSCAM\SDC1219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8" y="4714876"/>
            <a:ext cx="2476517" cy="18573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28" name="Picture 4" descr="J:\DCIM\134SSCAM\SDC1217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8" y="714348"/>
            <a:ext cx="2476517" cy="18573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29" name="Picture 5" descr="J:\DCIM\134SSCAM\SDC1216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0438" y="714348"/>
            <a:ext cx="2547956" cy="18573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32" name="Picture 8" descr="J:\DCIM\134SSCAM\SDC1216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2918" y="2714612"/>
            <a:ext cx="2500330" cy="18752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33" name="Picture 9" descr="J:\DCIM\134SSCAM\SDC1218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00438" y="4714876"/>
            <a:ext cx="2571768" cy="18573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34" name="Picture 10" descr="J:\DCIM\134SSCAM\SDC1221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2918" y="6715140"/>
            <a:ext cx="2476517" cy="18573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35" name="Picture 11" descr="J:\DCIM\134SSCAM\SDC12191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00438" y="6715140"/>
            <a:ext cx="2571768" cy="18573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4" name="TextBox 13"/>
          <p:cNvSpPr txBox="1"/>
          <p:nvPr/>
        </p:nvSpPr>
        <p:spPr>
          <a:xfrm>
            <a:off x="2357430" y="0"/>
            <a:ext cx="24160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Arial Black" pitchFamily="34" charset="0"/>
              </a:rPr>
              <a:t>Праздник  осени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Arial Black" pitchFamily="34" charset="0"/>
              </a:rPr>
              <a:t>(2012-2013)</a:t>
            </a:r>
            <a:endParaRPr lang="ru-RU" b="1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DE6A085BFF33F040A989A306A345C0EC" ma:contentTypeVersion="0" ma:contentTypeDescription="Создание документа." ma:contentTypeScope="" ma:versionID="dd9d68d46325028a3e22b2d2fa4ec7bb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778ADF36-4F08-4A42-8D80-80B2905324DD}"/>
</file>

<file path=customXml/itemProps2.xml><?xml version="1.0" encoding="utf-8"?>
<ds:datastoreItem xmlns:ds="http://schemas.openxmlformats.org/officeDocument/2006/customXml" ds:itemID="{BE2820A3-A94A-44A9-8EA0-19B845114B40}"/>
</file>

<file path=customXml/itemProps3.xml><?xml version="1.0" encoding="utf-8"?>
<ds:datastoreItem xmlns:ds="http://schemas.openxmlformats.org/officeDocument/2006/customXml" ds:itemID="{E24EC277-7E56-4B1B-AAD2-723FFDFDF97D}"/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5</Words>
  <Application>Microsoft Office PowerPoint</Application>
  <PresentationFormat>Экран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Company>111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вва</dc:creator>
  <cp:lastModifiedBy>вва</cp:lastModifiedBy>
  <cp:revision>2</cp:revision>
  <dcterms:created xsi:type="dcterms:W3CDTF">2012-12-07T05:38:47Z</dcterms:created>
  <dcterms:modified xsi:type="dcterms:W3CDTF">2012-12-07T05:52:08Z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0x010100DE6A085BFF33F040A989A306A345C0EC</vt:lpwstr>
  </property>
</Properties>
</file>