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Default Extension="rels" ContentType="application/vnd.openxmlformats-package.relationships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8" r:id="rId3"/>
    <p:sldMasterId id="2147483720" r:id="rId4"/>
    <p:sldMasterId id="2147483732" r:id="rId5"/>
  </p:sldMasterIdLst>
  <p:sldIdLst>
    <p:sldId id="257" r:id="rId6"/>
    <p:sldId id="258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40" autoAdjust="0"/>
  </p:normalViewPr>
  <p:slideViewPr>
    <p:cSldViewPr>
      <p:cViewPr varScale="1">
        <p:scale>
          <a:sx n="67" d="100"/>
          <a:sy n="67" d="100"/>
        </p:scale>
        <p:origin x="-40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6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customXml" Target="../customXml/item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0" y="-30163"/>
            <a:ext cx="9067800" cy="6889751"/>
            <a:chOff x="0" y="-30477"/>
            <a:chExt cx="9067800" cy="6889273"/>
          </a:xfrm>
        </p:grpSpPr>
        <p:cxnSp>
          <p:nvCxnSpPr>
            <p:cNvPr id="5" name="Straight Connector 109"/>
            <p:cNvCxnSpPr/>
            <p:nvPr/>
          </p:nvCxnSpPr>
          <p:spPr>
            <a:xfrm rot="16200000" flipH="1">
              <a:off x="-1447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6"/>
            <p:cNvCxnSpPr/>
            <p:nvPr/>
          </p:nvCxnSpPr>
          <p:spPr>
            <a:xfrm rot="16200000" flipH="1">
              <a:off x="-16380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77"/>
            <p:cNvCxnSpPr/>
            <p:nvPr/>
          </p:nvCxnSpPr>
          <p:spPr>
            <a:xfrm rot="5400000">
              <a:off x="-14856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80"/>
            <p:cNvCxnSpPr/>
            <p:nvPr/>
          </p:nvCxnSpPr>
          <p:spPr>
            <a:xfrm rot="5400000">
              <a:off x="-32382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81"/>
            <p:cNvCxnSpPr/>
            <p:nvPr/>
          </p:nvCxnSpPr>
          <p:spPr>
            <a:xfrm rot="16200000" flipH="1">
              <a:off x="-33144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82"/>
            <p:cNvCxnSpPr/>
            <p:nvPr/>
          </p:nvCxnSpPr>
          <p:spPr>
            <a:xfrm rot="16200000" flipH="1">
              <a:off x="-1371362" y="2971246"/>
              <a:ext cx="6857524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83"/>
            <p:cNvCxnSpPr/>
            <p:nvPr/>
          </p:nvCxnSpPr>
          <p:spPr>
            <a:xfrm rot="16200000" flipH="1">
              <a:off x="-2819162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84"/>
            <p:cNvCxnSpPr/>
            <p:nvPr/>
          </p:nvCxnSpPr>
          <p:spPr>
            <a:xfrm rot="5400000">
              <a:off x="-2704862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85"/>
            <p:cNvCxnSpPr/>
            <p:nvPr/>
          </p:nvCxnSpPr>
          <p:spPr>
            <a:xfrm rot="16200000" flipH="1">
              <a:off x="-2133362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86"/>
            <p:cNvCxnSpPr/>
            <p:nvPr/>
          </p:nvCxnSpPr>
          <p:spPr>
            <a:xfrm rot="16200000" flipH="1">
              <a:off x="-31239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87"/>
            <p:cNvCxnSpPr/>
            <p:nvPr/>
          </p:nvCxnSpPr>
          <p:spPr>
            <a:xfrm rot="16200000" flipH="1">
              <a:off x="-1828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8"/>
            <p:cNvCxnSpPr/>
            <p:nvPr/>
          </p:nvCxnSpPr>
          <p:spPr>
            <a:xfrm rot="16200000" flipH="1">
              <a:off x="-28191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89"/>
            <p:cNvCxnSpPr/>
            <p:nvPr/>
          </p:nvCxnSpPr>
          <p:spPr>
            <a:xfrm rot="16200000" flipH="1">
              <a:off x="-2438162" y="3123646"/>
              <a:ext cx="6857524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64"/>
            <p:cNvCxnSpPr/>
            <p:nvPr/>
          </p:nvCxnSpPr>
          <p:spPr>
            <a:xfrm rot="5400000">
              <a:off x="-1731724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65"/>
            <p:cNvCxnSpPr/>
            <p:nvPr/>
          </p:nvCxnSpPr>
          <p:spPr>
            <a:xfrm rot="5400000">
              <a:off x="-1141968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68"/>
            <p:cNvCxnSpPr/>
            <p:nvPr/>
          </p:nvCxnSpPr>
          <p:spPr>
            <a:xfrm rot="5400000">
              <a:off x="-9141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72"/>
            <p:cNvCxnSpPr/>
            <p:nvPr/>
          </p:nvCxnSpPr>
          <p:spPr>
            <a:xfrm rot="5400000">
              <a:off x="-1855549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20"/>
            <p:cNvCxnSpPr/>
            <p:nvPr/>
          </p:nvCxnSpPr>
          <p:spPr>
            <a:xfrm rot="16200000" flipH="1">
              <a:off x="-26429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44"/>
            <p:cNvCxnSpPr/>
            <p:nvPr/>
          </p:nvCxnSpPr>
          <p:spPr>
            <a:xfrm rot="16200000" flipH="1">
              <a:off x="-1953974" y="3325258"/>
              <a:ext cx="6857524" cy="206375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07"/>
            <p:cNvCxnSpPr/>
            <p:nvPr/>
          </p:nvCxnSpPr>
          <p:spPr>
            <a:xfrm rot="16200000" flipH="1">
              <a:off x="-23619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08"/>
            <p:cNvCxnSpPr/>
            <p:nvPr/>
          </p:nvCxnSpPr>
          <p:spPr>
            <a:xfrm rot="16200000" flipH="1">
              <a:off x="-21333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09"/>
            <p:cNvCxnSpPr/>
            <p:nvPr/>
          </p:nvCxnSpPr>
          <p:spPr>
            <a:xfrm rot="16200000" flipH="1">
              <a:off x="106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10"/>
            <p:cNvCxnSpPr/>
            <p:nvPr/>
          </p:nvCxnSpPr>
          <p:spPr>
            <a:xfrm rot="16200000" flipH="1">
              <a:off x="876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11"/>
            <p:cNvCxnSpPr/>
            <p:nvPr/>
          </p:nvCxnSpPr>
          <p:spPr>
            <a:xfrm rot="5400000">
              <a:off x="1028938" y="3237946"/>
              <a:ext cx="6857524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12"/>
            <p:cNvCxnSpPr/>
            <p:nvPr/>
          </p:nvCxnSpPr>
          <p:spPr>
            <a:xfrm rot="5400000">
              <a:off x="-7236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13"/>
            <p:cNvCxnSpPr/>
            <p:nvPr/>
          </p:nvCxnSpPr>
          <p:spPr>
            <a:xfrm rot="16200000" flipH="1">
              <a:off x="-7998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14"/>
            <p:cNvCxnSpPr/>
            <p:nvPr/>
          </p:nvCxnSpPr>
          <p:spPr>
            <a:xfrm rot="5400000">
              <a:off x="-152161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15"/>
            <p:cNvCxnSpPr/>
            <p:nvPr/>
          </p:nvCxnSpPr>
          <p:spPr>
            <a:xfrm rot="16200000" flipH="1">
              <a:off x="-304562" y="3199846"/>
              <a:ext cx="6857524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16"/>
            <p:cNvCxnSpPr/>
            <p:nvPr/>
          </p:nvCxnSpPr>
          <p:spPr>
            <a:xfrm rot="5400000">
              <a:off x="-190262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17"/>
            <p:cNvCxnSpPr/>
            <p:nvPr/>
          </p:nvCxnSpPr>
          <p:spPr>
            <a:xfrm rot="16200000" flipH="1">
              <a:off x="381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18"/>
            <p:cNvCxnSpPr/>
            <p:nvPr/>
          </p:nvCxnSpPr>
          <p:spPr>
            <a:xfrm rot="16200000" flipH="1">
              <a:off x="-6093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19"/>
            <p:cNvCxnSpPr/>
            <p:nvPr/>
          </p:nvCxnSpPr>
          <p:spPr>
            <a:xfrm rot="16200000" flipH="1">
              <a:off x="6860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20"/>
            <p:cNvCxnSpPr/>
            <p:nvPr/>
          </p:nvCxnSpPr>
          <p:spPr>
            <a:xfrm rot="16200000" flipH="1">
              <a:off x="-3045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21"/>
            <p:cNvCxnSpPr/>
            <p:nvPr/>
          </p:nvCxnSpPr>
          <p:spPr>
            <a:xfrm rot="5400000">
              <a:off x="-1028462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22"/>
            <p:cNvCxnSpPr/>
            <p:nvPr/>
          </p:nvCxnSpPr>
          <p:spPr>
            <a:xfrm rot="5400000">
              <a:off x="782876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23"/>
            <p:cNvCxnSpPr/>
            <p:nvPr/>
          </p:nvCxnSpPr>
          <p:spPr>
            <a:xfrm rot="5400000">
              <a:off x="13726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24"/>
            <p:cNvCxnSpPr/>
            <p:nvPr/>
          </p:nvCxnSpPr>
          <p:spPr>
            <a:xfrm rot="5400000">
              <a:off x="1600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25"/>
            <p:cNvCxnSpPr/>
            <p:nvPr/>
          </p:nvCxnSpPr>
          <p:spPr>
            <a:xfrm rot="5400000">
              <a:off x="659051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226"/>
            <p:cNvCxnSpPr/>
            <p:nvPr/>
          </p:nvCxnSpPr>
          <p:spPr>
            <a:xfrm rot="16200000" flipH="1">
              <a:off x="-1283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227"/>
            <p:cNvCxnSpPr/>
            <p:nvPr/>
          </p:nvCxnSpPr>
          <p:spPr>
            <a:xfrm rot="16200000" flipH="1">
              <a:off x="560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228"/>
            <p:cNvCxnSpPr/>
            <p:nvPr/>
          </p:nvCxnSpPr>
          <p:spPr>
            <a:xfrm rot="16200000" flipH="1">
              <a:off x="152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29"/>
            <p:cNvCxnSpPr/>
            <p:nvPr/>
          </p:nvCxnSpPr>
          <p:spPr>
            <a:xfrm rot="16200000" flipH="1">
              <a:off x="381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36"/>
            <p:cNvCxnSpPr/>
            <p:nvPr/>
          </p:nvCxnSpPr>
          <p:spPr>
            <a:xfrm rot="16200000" flipH="1">
              <a:off x="27434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37"/>
            <p:cNvCxnSpPr/>
            <p:nvPr/>
          </p:nvCxnSpPr>
          <p:spPr>
            <a:xfrm rot="16200000" flipH="1">
              <a:off x="20957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38"/>
            <p:cNvCxnSpPr/>
            <p:nvPr/>
          </p:nvCxnSpPr>
          <p:spPr>
            <a:xfrm rot="5400000">
              <a:off x="27053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39"/>
            <p:cNvCxnSpPr/>
            <p:nvPr/>
          </p:nvCxnSpPr>
          <p:spPr>
            <a:xfrm rot="5400000">
              <a:off x="1829038" y="3276046"/>
              <a:ext cx="6857524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40"/>
            <p:cNvCxnSpPr/>
            <p:nvPr/>
          </p:nvCxnSpPr>
          <p:spPr>
            <a:xfrm rot="16200000" flipH="1">
              <a:off x="10670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41"/>
            <p:cNvCxnSpPr/>
            <p:nvPr/>
          </p:nvCxnSpPr>
          <p:spPr>
            <a:xfrm rot="16200000" flipH="1">
              <a:off x="2362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42"/>
            <p:cNvCxnSpPr/>
            <p:nvPr/>
          </p:nvCxnSpPr>
          <p:spPr>
            <a:xfrm rot="5400000">
              <a:off x="2646601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43"/>
            <p:cNvCxnSpPr/>
            <p:nvPr/>
          </p:nvCxnSpPr>
          <p:spPr>
            <a:xfrm rot="5400000">
              <a:off x="30490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44"/>
            <p:cNvCxnSpPr/>
            <p:nvPr/>
          </p:nvCxnSpPr>
          <p:spPr>
            <a:xfrm rot="5400000">
              <a:off x="2895838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45"/>
            <p:cNvCxnSpPr/>
            <p:nvPr/>
          </p:nvCxnSpPr>
          <p:spPr>
            <a:xfrm rot="5400000">
              <a:off x="2389426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46"/>
            <p:cNvCxnSpPr/>
            <p:nvPr/>
          </p:nvCxnSpPr>
          <p:spPr>
            <a:xfrm rot="16200000" flipH="1">
              <a:off x="22370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47"/>
            <p:cNvCxnSpPr/>
            <p:nvPr/>
          </p:nvCxnSpPr>
          <p:spPr>
            <a:xfrm rot="16200000" flipH="1">
              <a:off x="17528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48"/>
            <p:cNvCxnSpPr/>
            <p:nvPr/>
          </p:nvCxnSpPr>
          <p:spPr>
            <a:xfrm rot="16200000" flipH="1">
              <a:off x="19814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49"/>
            <p:cNvCxnSpPr/>
            <p:nvPr/>
          </p:nvCxnSpPr>
          <p:spPr>
            <a:xfrm rot="5400000">
              <a:off x="3467338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50"/>
            <p:cNvCxnSpPr/>
            <p:nvPr/>
          </p:nvCxnSpPr>
          <p:spPr>
            <a:xfrm rot="16200000" flipH="1">
              <a:off x="3467338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51"/>
            <p:cNvCxnSpPr/>
            <p:nvPr/>
          </p:nvCxnSpPr>
          <p:spPr>
            <a:xfrm rot="5400000">
              <a:off x="4038839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52"/>
            <p:cNvCxnSpPr/>
            <p:nvPr/>
          </p:nvCxnSpPr>
          <p:spPr>
            <a:xfrm rot="16200000" flipH="1">
              <a:off x="3886438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53"/>
            <p:cNvCxnSpPr/>
            <p:nvPr/>
          </p:nvCxnSpPr>
          <p:spPr>
            <a:xfrm rot="5400000">
              <a:off x="4000738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254"/>
            <p:cNvCxnSpPr/>
            <p:nvPr/>
          </p:nvCxnSpPr>
          <p:spPr>
            <a:xfrm rot="16200000" flipH="1">
              <a:off x="4572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256"/>
            <p:cNvCxnSpPr/>
            <p:nvPr/>
          </p:nvCxnSpPr>
          <p:spPr>
            <a:xfrm rot="16200000" flipH="1">
              <a:off x="37340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257"/>
            <p:cNvCxnSpPr/>
            <p:nvPr/>
          </p:nvCxnSpPr>
          <p:spPr>
            <a:xfrm rot="5400000">
              <a:off x="3619738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258"/>
            <p:cNvCxnSpPr/>
            <p:nvPr/>
          </p:nvCxnSpPr>
          <p:spPr>
            <a:xfrm rot="16200000" flipH="1">
              <a:off x="42150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259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260"/>
            <p:cNvCxnSpPr/>
            <p:nvPr/>
          </p:nvCxnSpPr>
          <p:spPr>
            <a:xfrm rot="16200000" flipH="1">
              <a:off x="4343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261"/>
            <p:cNvCxnSpPr/>
            <p:nvPr/>
          </p:nvCxnSpPr>
          <p:spPr>
            <a:xfrm rot="16200000" flipH="1">
              <a:off x="4572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263"/>
            <p:cNvCxnSpPr/>
            <p:nvPr/>
          </p:nvCxnSpPr>
          <p:spPr>
            <a:xfrm rot="16200000" flipH="1">
              <a:off x="5258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264"/>
            <p:cNvCxnSpPr/>
            <p:nvPr/>
          </p:nvCxnSpPr>
          <p:spPr>
            <a:xfrm rot="16200000" flipH="1">
              <a:off x="5067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265"/>
            <p:cNvCxnSpPr/>
            <p:nvPr/>
          </p:nvCxnSpPr>
          <p:spPr>
            <a:xfrm rot="5400000">
              <a:off x="5219938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266"/>
            <p:cNvCxnSpPr/>
            <p:nvPr/>
          </p:nvCxnSpPr>
          <p:spPr>
            <a:xfrm rot="16200000" flipH="1">
              <a:off x="487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267"/>
            <p:cNvCxnSpPr/>
            <p:nvPr/>
          </p:nvCxnSpPr>
          <p:spPr>
            <a:xfrm rot="5400000">
              <a:off x="5528707" y="3318116"/>
              <a:ext cx="6887685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269"/>
            <p:cNvCxnSpPr/>
            <p:nvPr/>
          </p:nvCxnSpPr>
          <p:spPr>
            <a:xfrm rot="5400000">
              <a:off x="4850051" y="3226833"/>
              <a:ext cx="6857524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270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77"/>
            <p:cNvCxnSpPr/>
            <p:nvPr/>
          </p:nvCxnSpPr>
          <p:spPr>
            <a:xfrm rot="5400000">
              <a:off x="5562839" y="3428446"/>
              <a:ext cx="6857524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82"/>
            <p:cNvCxnSpPr/>
            <p:nvPr/>
          </p:nvCxnSpPr>
          <p:spPr>
            <a:xfrm rot="5400000">
              <a:off x="2552938" y="3390346"/>
              <a:ext cx="6857524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88"/>
            <p:cNvCxnSpPr/>
            <p:nvPr/>
          </p:nvCxnSpPr>
          <p:spPr>
            <a:xfrm rot="16200000" flipH="1">
              <a:off x="3048238" y="3352246"/>
              <a:ext cx="6857524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91"/>
            <p:cNvCxnSpPr/>
            <p:nvPr/>
          </p:nvCxnSpPr>
          <p:spPr>
            <a:xfrm rot="16200000" flipH="1">
              <a:off x="3238738" y="3237946"/>
              <a:ext cx="6857524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293"/>
            <p:cNvCxnSpPr/>
            <p:nvPr/>
          </p:nvCxnSpPr>
          <p:spPr>
            <a:xfrm rot="5400000">
              <a:off x="2133838" y="3276046"/>
              <a:ext cx="6857524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297"/>
            <p:cNvCxnSpPr/>
            <p:nvPr/>
          </p:nvCxnSpPr>
          <p:spPr>
            <a:xfrm rot="16200000" flipH="1">
              <a:off x="31482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8"/>
            <p:cNvCxnSpPr/>
            <p:nvPr/>
          </p:nvCxnSpPr>
          <p:spPr>
            <a:xfrm rot="5400000">
              <a:off x="37721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1"/>
            <p:cNvCxnSpPr/>
            <p:nvPr/>
          </p:nvCxnSpPr>
          <p:spPr>
            <a:xfrm rot="5400000">
              <a:off x="4229338" y="2933146"/>
              <a:ext cx="6857524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06"/>
            <p:cNvCxnSpPr/>
            <p:nvPr/>
          </p:nvCxnSpPr>
          <p:spPr>
            <a:xfrm rot="16200000" flipH="1">
              <a:off x="1371044" y="3200640"/>
              <a:ext cx="6859112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9" name="Group 93"/>
          <p:cNvGrpSpPr>
            <a:grpSpLocks/>
          </p:cNvGrpSpPr>
          <p:nvPr/>
        </p:nvGrpSpPr>
        <p:grpSpPr bwMode="auto">
          <a:xfrm>
            <a:off x="0" y="2057400"/>
            <a:ext cx="4802188" cy="2820988"/>
            <a:chOff x="0" y="2057400"/>
            <a:chExt cx="4801394" cy="2820988"/>
          </a:xfrm>
        </p:grpSpPr>
        <p:cxnSp>
          <p:nvCxnSpPr>
            <p:cNvPr id="90" name="Straight Connector 116"/>
            <p:cNvCxnSpPr/>
            <p:nvPr/>
          </p:nvCxnSpPr>
          <p:spPr>
            <a:xfrm>
              <a:off x="0" y="20574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17"/>
            <p:cNvCxnSpPr/>
            <p:nvPr/>
          </p:nvCxnSpPr>
          <p:spPr>
            <a:xfrm>
              <a:off x="0" y="48768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19"/>
            <p:cNvCxnSpPr/>
            <p:nvPr/>
          </p:nvCxnSpPr>
          <p:spPr>
            <a:xfrm rot="5400000">
              <a:off x="3391694" y="3467100"/>
              <a:ext cx="2817812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/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23BF1-D7AC-4A37-850F-259957AB0022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C6615-8A2A-423E-A005-A0AF38CB1F69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69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312D5-41DC-492D-8F4E-ABF104287DED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474FD-095F-45D5-9966-62DA026E0948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57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0" y="-30163"/>
            <a:ext cx="9067800" cy="4846638"/>
            <a:chOff x="1" y="-30477"/>
            <a:chExt cx="9067799" cy="4526277"/>
          </a:xfrm>
        </p:grpSpPr>
        <p:cxnSp>
          <p:nvCxnSpPr>
            <p:cNvPr id="5" name="Straight Connector 7"/>
            <p:cNvCxnSpPr/>
            <p:nvPr/>
          </p:nvCxnSpPr>
          <p:spPr>
            <a:xfrm rot="16200000" flipH="1">
              <a:off x="-2715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8"/>
            <p:cNvCxnSpPr/>
            <p:nvPr/>
          </p:nvCxnSpPr>
          <p:spPr>
            <a:xfrm rot="16200000" flipH="1">
              <a:off x="-4620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9"/>
            <p:cNvCxnSpPr/>
            <p:nvPr/>
          </p:nvCxnSpPr>
          <p:spPr>
            <a:xfrm rot="5400000">
              <a:off x="-3096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5400000">
              <a:off x="-206226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1"/>
            <p:cNvCxnSpPr/>
            <p:nvPr/>
          </p:nvCxnSpPr>
          <p:spPr>
            <a:xfrm rot="16200000" flipH="1">
              <a:off x="-213846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2"/>
            <p:cNvCxnSpPr/>
            <p:nvPr/>
          </p:nvCxnSpPr>
          <p:spPr>
            <a:xfrm rot="16200000" flipH="1">
              <a:off x="-195360" y="1785840"/>
              <a:ext cx="450552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3"/>
            <p:cNvCxnSpPr/>
            <p:nvPr/>
          </p:nvCxnSpPr>
          <p:spPr>
            <a:xfrm rot="16200000" flipH="1">
              <a:off x="-1643160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4"/>
            <p:cNvCxnSpPr/>
            <p:nvPr/>
          </p:nvCxnSpPr>
          <p:spPr>
            <a:xfrm rot="5400000">
              <a:off x="-152886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/>
            <p:cNvCxnSpPr/>
            <p:nvPr/>
          </p:nvCxnSpPr>
          <p:spPr>
            <a:xfrm rot="16200000" flipH="1">
              <a:off x="-95736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/>
            <p:cNvCxnSpPr/>
            <p:nvPr/>
          </p:nvCxnSpPr>
          <p:spPr>
            <a:xfrm rot="16200000" flipH="1">
              <a:off x="-194796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7"/>
            <p:cNvCxnSpPr/>
            <p:nvPr/>
          </p:nvCxnSpPr>
          <p:spPr>
            <a:xfrm rot="16200000" flipH="1">
              <a:off x="-652560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"/>
            <p:cNvCxnSpPr/>
            <p:nvPr/>
          </p:nvCxnSpPr>
          <p:spPr>
            <a:xfrm rot="16200000" flipH="1">
              <a:off x="-16431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H="1">
              <a:off x="-1790370" y="2019629"/>
              <a:ext cx="4495143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>
              <a:off x="-55572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"/>
            <p:cNvCxnSpPr/>
            <p:nvPr/>
          </p:nvCxnSpPr>
          <p:spPr>
            <a:xfrm rot="5400000">
              <a:off x="34034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2"/>
            <p:cNvCxnSpPr/>
            <p:nvPr/>
          </p:nvCxnSpPr>
          <p:spPr>
            <a:xfrm rot="5400000">
              <a:off x="2618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3"/>
            <p:cNvCxnSpPr/>
            <p:nvPr/>
          </p:nvCxnSpPr>
          <p:spPr>
            <a:xfrm rot="5400000">
              <a:off x="-67954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4"/>
            <p:cNvCxnSpPr/>
            <p:nvPr/>
          </p:nvCxnSpPr>
          <p:spPr>
            <a:xfrm rot="16200000" flipH="1">
              <a:off x="-1466947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5"/>
            <p:cNvCxnSpPr/>
            <p:nvPr/>
          </p:nvCxnSpPr>
          <p:spPr>
            <a:xfrm rot="16200000" flipH="1">
              <a:off x="-777972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6"/>
            <p:cNvCxnSpPr/>
            <p:nvPr/>
          </p:nvCxnSpPr>
          <p:spPr>
            <a:xfrm rot="16200000" flipH="1">
              <a:off x="-11859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7"/>
            <p:cNvCxnSpPr/>
            <p:nvPr/>
          </p:nvCxnSpPr>
          <p:spPr>
            <a:xfrm rot="16200000" flipH="1">
              <a:off x="-9573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8"/>
            <p:cNvCxnSpPr/>
            <p:nvPr/>
          </p:nvCxnSpPr>
          <p:spPr>
            <a:xfrm rot="16200000" flipH="1">
              <a:off x="224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9"/>
            <p:cNvCxnSpPr/>
            <p:nvPr/>
          </p:nvCxnSpPr>
          <p:spPr>
            <a:xfrm rot="16200000" flipH="1">
              <a:off x="2052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0"/>
            <p:cNvCxnSpPr/>
            <p:nvPr/>
          </p:nvCxnSpPr>
          <p:spPr>
            <a:xfrm rot="5400000">
              <a:off x="2204939" y="2052540"/>
              <a:ext cx="450552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1"/>
            <p:cNvCxnSpPr/>
            <p:nvPr/>
          </p:nvCxnSpPr>
          <p:spPr>
            <a:xfrm rot="5400000">
              <a:off x="45234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2"/>
            <p:cNvCxnSpPr/>
            <p:nvPr/>
          </p:nvCxnSpPr>
          <p:spPr>
            <a:xfrm rot="16200000" flipH="1">
              <a:off x="37614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3"/>
            <p:cNvCxnSpPr/>
            <p:nvPr/>
          </p:nvCxnSpPr>
          <p:spPr>
            <a:xfrm rot="5400000">
              <a:off x="1024634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4"/>
            <p:cNvCxnSpPr/>
            <p:nvPr/>
          </p:nvCxnSpPr>
          <p:spPr>
            <a:xfrm rot="16200000" flipH="1">
              <a:off x="871440" y="2014440"/>
              <a:ext cx="450552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rot="5400000">
              <a:off x="98574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6"/>
            <p:cNvCxnSpPr/>
            <p:nvPr/>
          </p:nvCxnSpPr>
          <p:spPr>
            <a:xfrm rot="16200000" flipH="1">
              <a:off x="155724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7"/>
            <p:cNvCxnSpPr/>
            <p:nvPr/>
          </p:nvCxnSpPr>
          <p:spPr>
            <a:xfrm rot="16200000" flipH="1">
              <a:off x="5666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8"/>
            <p:cNvCxnSpPr/>
            <p:nvPr/>
          </p:nvCxnSpPr>
          <p:spPr>
            <a:xfrm rot="16200000" flipH="1">
              <a:off x="18620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9"/>
            <p:cNvCxnSpPr/>
            <p:nvPr/>
          </p:nvCxnSpPr>
          <p:spPr>
            <a:xfrm rot="16200000" flipH="1">
              <a:off x="8714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40"/>
            <p:cNvCxnSpPr/>
            <p:nvPr/>
          </p:nvCxnSpPr>
          <p:spPr>
            <a:xfrm rot="5400000">
              <a:off x="147540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41"/>
            <p:cNvCxnSpPr/>
            <p:nvPr/>
          </p:nvCxnSpPr>
          <p:spPr>
            <a:xfrm rot="5400000">
              <a:off x="1958878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42"/>
            <p:cNvCxnSpPr/>
            <p:nvPr/>
          </p:nvCxnSpPr>
          <p:spPr>
            <a:xfrm rot="5400000">
              <a:off x="25486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3"/>
            <p:cNvCxnSpPr/>
            <p:nvPr/>
          </p:nvCxnSpPr>
          <p:spPr>
            <a:xfrm rot="5400000">
              <a:off x="2776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4"/>
            <p:cNvCxnSpPr/>
            <p:nvPr/>
          </p:nvCxnSpPr>
          <p:spPr>
            <a:xfrm rot="5400000">
              <a:off x="1835053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5"/>
            <p:cNvCxnSpPr/>
            <p:nvPr/>
          </p:nvCxnSpPr>
          <p:spPr>
            <a:xfrm rot="16200000" flipH="1">
              <a:off x="1047653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6"/>
            <p:cNvCxnSpPr/>
            <p:nvPr/>
          </p:nvCxnSpPr>
          <p:spPr>
            <a:xfrm rot="16200000" flipH="1">
              <a:off x="1736628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7"/>
            <p:cNvCxnSpPr/>
            <p:nvPr/>
          </p:nvCxnSpPr>
          <p:spPr>
            <a:xfrm rot="16200000" flipH="1">
              <a:off x="13286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8"/>
            <p:cNvCxnSpPr/>
            <p:nvPr/>
          </p:nvCxnSpPr>
          <p:spPr>
            <a:xfrm rot="16200000" flipH="1">
              <a:off x="15572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9"/>
            <p:cNvCxnSpPr/>
            <p:nvPr/>
          </p:nvCxnSpPr>
          <p:spPr>
            <a:xfrm rot="16200000" flipH="1">
              <a:off x="39194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50"/>
            <p:cNvCxnSpPr/>
            <p:nvPr/>
          </p:nvCxnSpPr>
          <p:spPr>
            <a:xfrm rot="16200000" flipH="1">
              <a:off x="32717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51"/>
            <p:cNvCxnSpPr/>
            <p:nvPr/>
          </p:nvCxnSpPr>
          <p:spPr>
            <a:xfrm rot="5400000">
              <a:off x="38813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52"/>
            <p:cNvCxnSpPr/>
            <p:nvPr/>
          </p:nvCxnSpPr>
          <p:spPr>
            <a:xfrm rot="5400000">
              <a:off x="3005039" y="2090640"/>
              <a:ext cx="4505521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3"/>
            <p:cNvCxnSpPr/>
            <p:nvPr/>
          </p:nvCxnSpPr>
          <p:spPr>
            <a:xfrm rot="16200000" flipH="1">
              <a:off x="22430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4"/>
            <p:cNvCxnSpPr/>
            <p:nvPr/>
          </p:nvCxnSpPr>
          <p:spPr>
            <a:xfrm rot="16200000" flipH="1">
              <a:off x="3538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5"/>
            <p:cNvCxnSpPr/>
            <p:nvPr/>
          </p:nvCxnSpPr>
          <p:spPr>
            <a:xfrm rot="5400000">
              <a:off x="382260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6"/>
            <p:cNvCxnSpPr/>
            <p:nvPr/>
          </p:nvCxnSpPr>
          <p:spPr>
            <a:xfrm rot="5400000">
              <a:off x="42250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7"/>
            <p:cNvCxnSpPr/>
            <p:nvPr/>
          </p:nvCxnSpPr>
          <p:spPr>
            <a:xfrm rot="5400000">
              <a:off x="4071839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8"/>
            <p:cNvCxnSpPr/>
            <p:nvPr/>
          </p:nvCxnSpPr>
          <p:spPr>
            <a:xfrm rot="5400000">
              <a:off x="356542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9"/>
            <p:cNvCxnSpPr/>
            <p:nvPr/>
          </p:nvCxnSpPr>
          <p:spPr>
            <a:xfrm rot="16200000" flipH="1">
              <a:off x="34130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60"/>
            <p:cNvCxnSpPr/>
            <p:nvPr/>
          </p:nvCxnSpPr>
          <p:spPr>
            <a:xfrm rot="16200000" flipH="1">
              <a:off x="29288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61"/>
            <p:cNvCxnSpPr/>
            <p:nvPr/>
          </p:nvCxnSpPr>
          <p:spPr>
            <a:xfrm rot="16200000" flipH="1">
              <a:off x="3081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62"/>
            <p:cNvCxnSpPr/>
            <p:nvPr/>
          </p:nvCxnSpPr>
          <p:spPr>
            <a:xfrm rot="5400000">
              <a:off x="4643339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3"/>
            <p:cNvCxnSpPr/>
            <p:nvPr/>
          </p:nvCxnSpPr>
          <p:spPr>
            <a:xfrm rot="16200000" flipH="1">
              <a:off x="4643339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4"/>
            <p:cNvCxnSpPr/>
            <p:nvPr/>
          </p:nvCxnSpPr>
          <p:spPr>
            <a:xfrm rot="5400000">
              <a:off x="5215633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5"/>
            <p:cNvCxnSpPr/>
            <p:nvPr/>
          </p:nvCxnSpPr>
          <p:spPr>
            <a:xfrm rot="16200000" flipH="1">
              <a:off x="5062439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6"/>
            <p:cNvCxnSpPr/>
            <p:nvPr/>
          </p:nvCxnSpPr>
          <p:spPr>
            <a:xfrm rot="5400000">
              <a:off x="5176739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7"/>
            <p:cNvCxnSpPr/>
            <p:nvPr/>
          </p:nvCxnSpPr>
          <p:spPr>
            <a:xfrm rot="16200000" flipH="1">
              <a:off x="57482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8"/>
            <p:cNvCxnSpPr/>
            <p:nvPr/>
          </p:nvCxnSpPr>
          <p:spPr>
            <a:xfrm rot="16200000" flipH="1">
              <a:off x="49100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9"/>
            <p:cNvCxnSpPr/>
            <p:nvPr/>
          </p:nvCxnSpPr>
          <p:spPr>
            <a:xfrm rot="5400000">
              <a:off x="4795739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70"/>
            <p:cNvCxnSpPr/>
            <p:nvPr/>
          </p:nvCxnSpPr>
          <p:spPr>
            <a:xfrm rot="16200000" flipH="1">
              <a:off x="53910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71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72"/>
            <p:cNvCxnSpPr/>
            <p:nvPr/>
          </p:nvCxnSpPr>
          <p:spPr>
            <a:xfrm rot="16200000" flipH="1">
              <a:off x="55196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3"/>
            <p:cNvCxnSpPr/>
            <p:nvPr/>
          </p:nvCxnSpPr>
          <p:spPr>
            <a:xfrm rot="16200000" flipH="1">
              <a:off x="5748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4"/>
            <p:cNvCxnSpPr/>
            <p:nvPr/>
          </p:nvCxnSpPr>
          <p:spPr>
            <a:xfrm rot="16200000" flipH="1">
              <a:off x="6434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5"/>
            <p:cNvCxnSpPr/>
            <p:nvPr/>
          </p:nvCxnSpPr>
          <p:spPr>
            <a:xfrm rot="16200000" flipH="1">
              <a:off x="6243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6"/>
            <p:cNvCxnSpPr/>
            <p:nvPr/>
          </p:nvCxnSpPr>
          <p:spPr>
            <a:xfrm rot="5400000">
              <a:off x="63959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7"/>
            <p:cNvCxnSpPr/>
            <p:nvPr/>
          </p:nvCxnSpPr>
          <p:spPr>
            <a:xfrm rot="16200000" flipH="1">
              <a:off x="605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8"/>
            <p:cNvCxnSpPr/>
            <p:nvPr/>
          </p:nvCxnSpPr>
          <p:spPr>
            <a:xfrm rot="5400000">
              <a:off x="6709412" y="2137412"/>
              <a:ext cx="4526277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9"/>
            <p:cNvCxnSpPr/>
            <p:nvPr/>
          </p:nvCxnSpPr>
          <p:spPr>
            <a:xfrm rot="5400000">
              <a:off x="6026052" y="2041427"/>
              <a:ext cx="4505521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80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81"/>
            <p:cNvCxnSpPr/>
            <p:nvPr/>
          </p:nvCxnSpPr>
          <p:spPr>
            <a:xfrm rot="5400000">
              <a:off x="6738840" y="2241452"/>
              <a:ext cx="4505521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82"/>
            <p:cNvCxnSpPr/>
            <p:nvPr/>
          </p:nvCxnSpPr>
          <p:spPr>
            <a:xfrm rot="5400000">
              <a:off x="3728939" y="2204940"/>
              <a:ext cx="450552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3"/>
            <p:cNvCxnSpPr/>
            <p:nvPr/>
          </p:nvCxnSpPr>
          <p:spPr>
            <a:xfrm rot="16200000" flipH="1">
              <a:off x="4224239" y="2166840"/>
              <a:ext cx="450552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4"/>
            <p:cNvCxnSpPr/>
            <p:nvPr/>
          </p:nvCxnSpPr>
          <p:spPr>
            <a:xfrm rot="16200000" flipH="1">
              <a:off x="4414739" y="2052540"/>
              <a:ext cx="450552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5"/>
            <p:cNvCxnSpPr/>
            <p:nvPr/>
          </p:nvCxnSpPr>
          <p:spPr>
            <a:xfrm rot="5400000">
              <a:off x="3309839" y="2090640"/>
              <a:ext cx="450552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6"/>
            <p:cNvCxnSpPr/>
            <p:nvPr/>
          </p:nvCxnSpPr>
          <p:spPr>
            <a:xfrm rot="16200000" flipH="1">
              <a:off x="43242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7"/>
            <p:cNvCxnSpPr/>
            <p:nvPr/>
          </p:nvCxnSpPr>
          <p:spPr>
            <a:xfrm rot="5400000">
              <a:off x="49481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8"/>
            <p:cNvCxnSpPr/>
            <p:nvPr/>
          </p:nvCxnSpPr>
          <p:spPr>
            <a:xfrm rot="5400000">
              <a:off x="5405339" y="1747740"/>
              <a:ext cx="450552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9"/>
            <p:cNvCxnSpPr/>
            <p:nvPr/>
          </p:nvCxnSpPr>
          <p:spPr>
            <a:xfrm rot="16200000" flipH="1">
              <a:off x="25478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93"/>
          <p:cNvSpPr/>
          <p:nvPr/>
        </p:nvSpPr>
        <p:spPr>
          <a:xfrm>
            <a:off x="0" y="4311650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9" name="Straight Connector 95"/>
          <p:cNvCxnSpPr/>
          <p:nvPr/>
        </p:nvCxnSpPr>
        <p:spPr>
          <a:xfrm>
            <a:off x="0" y="438785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96"/>
          <p:cNvCxnSpPr/>
          <p:nvPr/>
        </p:nvCxnSpPr>
        <p:spPr>
          <a:xfrm>
            <a:off x="0" y="6138863"/>
            <a:ext cx="9144000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259C7-CFF6-4DFA-9831-995E9AC49A3A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92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3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6A08A-D7DE-4A6A-8365-0626CF6C058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645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42F2A-9F0F-474A-BEE5-A0EBFB1E554F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73BF3-58EF-4C5A-98AB-CD3A97AE57D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580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21073-8439-4D8E-8650-41E4663B2349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3D709-6BEC-47A1-90D1-0E133AEBD289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481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EE186-47EA-4049-8B12-ED1474A2CAF6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D06D2-E063-4D01-9C41-2E02BE3EFFE2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75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40AAE-F98E-4B93-9FB9-456F7137070B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18715-A1E7-41C3-9F53-99D8D5442C56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804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6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8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0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2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F897E-358D-4CF1-BA5C-EB51C05D223E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D6AD1-1F86-435E-995B-091617033DAB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244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2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3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4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9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/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EEA03-7855-4C77-B36A-470E756A9B5C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326C2-4328-4905-9272-5AF45A01BC3F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02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00266-6EA3-480D-B903-F641BE02139A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2EA7C-E321-43DD-8A7A-0DF1403F8176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77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49D6B-F852-4E9A-A52A-6650D67963D1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16462-D288-4078-A8D0-4787D397AE13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8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0" y="-30163"/>
            <a:ext cx="9067800" cy="6889751"/>
            <a:chOff x="0" y="-30477"/>
            <a:chExt cx="9067800" cy="6889273"/>
          </a:xfrm>
        </p:grpSpPr>
        <p:cxnSp>
          <p:nvCxnSpPr>
            <p:cNvPr id="5" name="Straight Connector 109"/>
            <p:cNvCxnSpPr/>
            <p:nvPr/>
          </p:nvCxnSpPr>
          <p:spPr>
            <a:xfrm rot="16200000" flipH="1">
              <a:off x="-1447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6"/>
            <p:cNvCxnSpPr/>
            <p:nvPr/>
          </p:nvCxnSpPr>
          <p:spPr>
            <a:xfrm rot="16200000" flipH="1">
              <a:off x="-16380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77"/>
            <p:cNvCxnSpPr/>
            <p:nvPr/>
          </p:nvCxnSpPr>
          <p:spPr>
            <a:xfrm rot="5400000">
              <a:off x="-14856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80"/>
            <p:cNvCxnSpPr/>
            <p:nvPr/>
          </p:nvCxnSpPr>
          <p:spPr>
            <a:xfrm rot="5400000">
              <a:off x="-32382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81"/>
            <p:cNvCxnSpPr/>
            <p:nvPr/>
          </p:nvCxnSpPr>
          <p:spPr>
            <a:xfrm rot="16200000" flipH="1">
              <a:off x="-33144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82"/>
            <p:cNvCxnSpPr/>
            <p:nvPr/>
          </p:nvCxnSpPr>
          <p:spPr>
            <a:xfrm rot="16200000" flipH="1">
              <a:off x="-1371362" y="2971246"/>
              <a:ext cx="6857524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83"/>
            <p:cNvCxnSpPr/>
            <p:nvPr/>
          </p:nvCxnSpPr>
          <p:spPr>
            <a:xfrm rot="16200000" flipH="1">
              <a:off x="-2819162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84"/>
            <p:cNvCxnSpPr/>
            <p:nvPr/>
          </p:nvCxnSpPr>
          <p:spPr>
            <a:xfrm rot="5400000">
              <a:off x="-2704862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85"/>
            <p:cNvCxnSpPr/>
            <p:nvPr/>
          </p:nvCxnSpPr>
          <p:spPr>
            <a:xfrm rot="16200000" flipH="1">
              <a:off x="-2133362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86"/>
            <p:cNvCxnSpPr/>
            <p:nvPr/>
          </p:nvCxnSpPr>
          <p:spPr>
            <a:xfrm rot="16200000" flipH="1">
              <a:off x="-31239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87"/>
            <p:cNvCxnSpPr/>
            <p:nvPr/>
          </p:nvCxnSpPr>
          <p:spPr>
            <a:xfrm rot="16200000" flipH="1">
              <a:off x="-1828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8"/>
            <p:cNvCxnSpPr/>
            <p:nvPr/>
          </p:nvCxnSpPr>
          <p:spPr>
            <a:xfrm rot="16200000" flipH="1">
              <a:off x="-28191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89"/>
            <p:cNvCxnSpPr/>
            <p:nvPr/>
          </p:nvCxnSpPr>
          <p:spPr>
            <a:xfrm rot="16200000" flipH="1">
              <a:off x="-2438162" y="3123646"/>
              <a:ext cx="6857524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64"/>
            <p:cNvCxnSpPr/>
            <p:nvPr/>
          </p:nvCxnSpPr>
          <p:spPr>
            <a:xfrm rot="5400000">
              <a:off x="-1731724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65"/>
            <p:cNvCxnSpPr/>
            <p:nvPr/>
          </p:nvCxnSpPr>
          <p:spPr>
            <a:xfrm rot="5400000">
              <a:off x="-1141968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68"/>
            <p:cNvCxnSpPr/>
            <p:nvPr/>
          </p:nvCxnSpPr>
          <p:spPr>
            <a:xfrm rot="5400000">
              <a:off x="-9141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72"/>
            <p:cNvCxnSpPr/>
            <p:nvPr/>
          </p:nvCxnSpPr>
          <p:spPr>
            <a:xfrm rot="5400000">
              <a:off x="-1855549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20"/>
            <p:cNvCxnSpPr/>
            <p:nvPr/>
          </p:nvCxnSpPr>
          <p:spPr>
            <a:xfrm rot="16200000" flipH="1">
              <a:off x="-26429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44"/>
            <p:cNvCxnSpPr/>
            <p:nvPr/>
          </p:nvCxnSpPr>
          <p:spPr>
            <a:xfrm rot="16200000" flipH="1">
              <a:off x="-1953974" y="3325258"/>
              <a:ext cx="6857524" cy="206375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07"/>
            <p:cNvCxnSpPr/>
            <p:nvPr/>
          </p:nvCxnSpPr>
          <p:spPr>
            <a:xfrm rot="16200000" flipH="1">
              <a:off x="-23619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08"/>
            <p:cNvCxnSpPr/>
            <p:nvPr/>
          </p:nvCxnSpPr>
          <p:spPr>
            <a:xfrm rot="16200000" flipH="1">
              <a:off x="-21333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09"/>
            <p:cNvCxnSpPr/>
            <p:nvPr/>
          </p:nvCxnSpPr>
          <p:spPr>
            <a:xfrm rot="16200000" flipH="1">
              <a:off x="106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10"/>
            <p:cNvCxnSpPr/>
            <p:nvPr/>
          </p:nvCxnSpPr>
          <p:spPr>
            <a:xfrm rot="16200000" flipH="1">
              <a:off x="876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11"/>
            <p:cNvCxnSpPr/>
            <p:nvPr/>
          </p:nvCxnSpPr>
          <p:spPr>
            <a:xfrm rot="5400000">
              <a:off x="1028938" y="3237946"/>
              <a:ext cx="6857524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12"/>
            <p:cNvCxnSpPr/>
            <p:nvPr/>
          </p:nvCxnSpPr>
          <p:spPr>
            <a:xfrm rot="5400000">
              <a:off x="-7236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13"/>
            <p:cNvCxnSpPr/>
            <p:nvPr/>
          </p:nvCxnSpPr>
          <p:spPr>
            <a:xfrm rot="16200000" flipH="1">
              <a:off x="-7998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14"/>
            <p:cNvCxnSpPr/>
            <p:nvPr/>
          </p:nvCxnSpPr>
          <p:spPr>
            <a:xfrm rot="5400000">
              <a:off x="-152161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15"/>
            <p:cNvCxnSpPr/>
            <p:nvPr/>
          </p:nvCxnSpPr>
          <p:spPr>
            <a:xfrm rot="16200000" flipH="1">
              <a:off x="-304562" y="3199846"/>
              <a:ext cx="6857524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16"/>
            <p:cNvCxnSpPr/>
            <p:nvPr/>
          </p:nvCxnSpPr>
          <p:spPr>
            <a:xfrm rot="5400000">
              <a:off x="-190262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17"/>
            <p:cNvCxnSpPr/>
            <p:nvPr/>
          </p:nvCxnSpPr>
          <p:spPr>
            <a:xfrm rot="16200000" flipH="1">
              <a:off x="381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18"/>
            <p:cNvCxnSpPr/>
            <p:nvPr/>
          </p:nvCxnSpPr>
          <p:spPr>
            <a:xfrm rot="16200000" flipH="1">
              <a:off x="-6093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19"/>
            <p:cNvCxnSpPr/>
            <p:nvPr/>
          </p:nvCxnSpPr>
          <p:spPr>
            <a:xfrm rot="16200000" flipH="1">
              <a:off x="6860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20"/>
            <p:cNvCxnSpPr/>
            <p:nvPr/>
          </p:nvCxnSpPr>
          <p:spPr>
            <a:xfrm rot="16200000" flipH="1">
              <a:off x="-3045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21"/>
            <p:cNvCxnSpPr/>
            <p:nvPr/>
          </p:nvCxnSpPr>
          <p:spPr>
            <a:xfrm rot="5400000">
              <a:off x="-1028462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22"/>
            <p:cNvCxnSpPr/>
            <p:nvPr/>
          </p:nvCxnSpPr>
          <p:spPr>
            <a:xfrm rot="5400000">
              <a:off x="782876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23"/>
            <p:cNvCxnSpPr/>
            <p:nvPr/>
          </p:nvCxnSpPr>
          <p:spPr>
            <a:xfrm rot="5400000">
              <a:off x="13726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24"/>
            <p:cNvCxnSpPr/>
            <p:nvPr/>
          </p:nvCxnSpPr>
          <p:spPr>
            <a:xfrm rot="5400000">
              <a:off x="1600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25"/>
            <p:cNvCxnSpPr/>
            <p:nvPr/>
          </p:nvCxnSpPr>
          <p:spPr>
            <a:xfrm rot="5400000">
              <a:off x="659051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226"/>
            <p:cNvCxnSpPr/>
            <p:nvPr/>
          </p:nvCxnSpPr>
          <p:spPr>
            <a:xfrm rot="16200000" flipH="1">
              <a:off x="-1283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227"/>
            <p:cNvCxnSpPr/>
            <p:nvPr/>
          </p:nvCxnSpPr>
          <p:spPr>
            <a:xfrm rot="16200000" flipH="1">
              <a:off x="560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228"/>
            <p:cNvCxnSpPr/>
            <p:nvPr/>
          </p:nvCxnSpPr>
          <p:spPr>
            <a:xfrm rot="16200000" flipH="1">
              <a:off x="152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29"/>
            <p:cNvCxnSpPr/>
            <p:nvPr/>
          </p:nvCxnSpPr>
          <p:spPr>
            <a:xfrm rot="16200000" flipH="1">
              <a:off x="381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36"/>
            <p:cNvCxnSpPr/>
            <p:nvPr/>
          </p:nvCxnSpPr>
          <p:spPr>
            <a:xfrm rot="16200000" flipH="1">
              <a:off x="27434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37"/>
            <p:cNvCxnSpPr/>
            <p:nvPr/>
          </p:nvCxnSpPr>
          <p:spPr>
            <a:xfrm rot="16200000" flipH="1">
              <a:off x="20957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38"/>
            <p:cNvCxnSpPr/>
            <p:nvPr/>
          </p:nvCxnSpPr>
          <p:spPr>
            <a:xfrm rot="5400000">
              <a:off x="27053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39"/>
            <p:cNvCxnSpPr/>
            <p:nvPr/>
          </p:nvCxnSpPr>
          <p:spPr>
            <a:xfrm rot="5400000">
              <a:off x="1829038" y="3276046"/>
              <a:ext cx="6857524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40"/>
            <p:cNvCxnSpPr/>
            <p:nvPr/>
          </p:nvCxnSpPr>
          <p:spPr>
            <a:xfrm rot="16200000" flipH="1">
              <a:off x="10670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41"/>
            <p:cNvCxnSpPr/>
            <p:nvPr/>
          </p:nvCxnSpPr>
          <p:spPr>
            <a:xfrm rot="16200000" flipH="1">
              <a:off x="2362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42"/>
            <p:cNvCxnSpPr/>
            <p:nvPr/>
          </p:nvCxnSpPr>
          <p:spPr>
            <a:xfrm rot="5400000">
              <a:off x="2646601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43"/>
            <p:cNvCxnSpPr/>
            <p:nvPr/>
          </p:nvCxnSpPr>
          <p:spPr>
            <a:xfrm rot="5400000">
              <a:off x="30490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44"/>
            <p:cNvCxnSpPr/>
            <p:nvPr/>
          </p:nvCxnSpPr>
          <p:spPr>
            <a:xfrm rot="5400000">
              <a:off x="2895838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45"/>
            <p:cNvCxnSpPr/>
            <p:nvPr/>
          </p:nvCxnSpPr>
          <p:spPr>
            <a:xfrm rot="5400000">
              <a:off x="2389426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46"/>
            <p:cNvCxnSpPr/>
            <p:nvPr/>
          </p:nvCxnSpPr>
          <p:spPr>
            <a:xfrm rot="16200000" flipH="1">
              <a:off x="22370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47"/>
            <p:cNvCxnSpPr/>
            <p:nvPr/>
          </p:nvCxnSpPr>
          <p:spPr>
            <a:xfrm rot="16200000" flipH="1">
              <a:off x="17528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48"/>
            <p:cNvCxnSpPr/>
            <p:nvPr/>
          </p:nvCxnSpPr>
          <p:spPr>
            <a:xfrm rot="16200000" flipH="1">
              <a:off x="19814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49"/>
            <p:cNvCxnSpPr/>
            <p:nvPr/>
          </p:nvCxnSpPr>
          <p:spPr>
            <a:xfrm rot="5400000">
              <a:off x="3467338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50"/>
            <p:cNvCxnSpPr/>
            <p:nvPr/>
          </p:nvCxnSpPr>
          <p:spPr>
            <a:xfrm rot="16200000" flipH="1">
              <a:off x="3467338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51"/>
            <p:cNvCxnSpPr/>
            <p:nvPr/>
          </p:nvCxnSpPr>
          <p:spPr>
            <a:xfrm rot="5400000">
              <a:off x="4038839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52"/>
            <p:cNvCxnSpPr/>
            <p:nvPr/>
          </p:nvCxnSpPr>
          <p:spPr>
            <a:xfrm rot="16200000" flipH="1">
              <a:off x="3886438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53"/>
            <p:cNvCxnSpPr/>
            <p:nvPr/>
          </p:nvCxnSpPr>
          <p:spPr>
            <a:xfrm rot="5400000">
              <a:off x="4000738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254"/>
            <p:cNvCxnSpPr/>
            <p:nvPr/>
          </p:nvCxnSpPr>
          <p:spPr>
            <a:xfrm rot="16200000" flipH="1">
              <a:off x="4572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256"/>
            <p:cNvCxnSpPr/>
            <p:nvPr/>
          </p:nvCxnSpPr>
          <p:spPr>
            <a:xfrm rot="16200000" flipH="1">
              <a:off x="37340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257"/>
            <p:cNvCxnSpPr/>
            <p:nvPr/>
          </p:nvCxnSpPr>
          <p:spPr>
            <a:xfrm rot="5400000">
              <a:off x="3619738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258"/>
            <p:cNvCxnSpPr/>
            <p:nvPr/>
          </p:nvCxnSpPr>
          <p:spPr>
            <a:xfrm rot="16200000" flipH="1">
              <a:off x="42150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259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260"/>
            <p:cNvCxnSpPr/>
            <p:nvPr/>
          </p:nvCxnSpPr>
          <p:spPr>
            <a:xfrm rot="16200000" flipH="1">
              <a:off x="4343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261"/>
            <p:cNvCxnSpPr/>
            <p:nvPr/>
          </p:nvCxnSpPr>
          <p:spPr>
            <a:xfrm rot="16200000" flipH="1">
              <a:off x="4572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263"/>
            <p:cNvCxnSpPr/>
            <p:nvPr/>
          </p:nvCxnSpPr>
          <p:spPr>
            <a:xfrm rot="16200000" flipH="1">
              <a:off x="5258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264"/>
            <p:cNvCxnSpPr/>
            <p:nvPr/>
          </p:nvCxnSpPr>
          <p:spPr>
            <a:xfrm rot="16200000" flipH="1">
              <a:off x="5067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265"/>
            <p:cNvCxnSpPr/>
            <p:nvPr/>
          </p:nvCxnSpPr>
          <p:spPr>
            <a:xfrm rot="5400000">
              <a:off x="5219938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266"/>
            <p:cNvCxnSpPr/>
            <p:nvPr/>
          </p:nvCxnSpPr>
          <p:spPr>
            <a:xfrm rot="16200000" flipH="1">
              <a:off x="487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267"/>
            <p:cNvCxnSpPr/>
            <p:nvPr/>
          </p:nvCxnSpPr>
          <p:spPr>
            <a:xfrm rot="5400000">
              <a:off x="5528707" y="3318116"/>
              <a:ext cx="6887685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269"/>
            <p:cNvCxnSpPr/>
            <p:nvPr/>
          </p:nvCxnSpPr>
          <p:spPr>
            <a:xfrm rot="5400000">
              <a:off x="4850051" y="3226833"/>
              <a:ext cx="6857524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270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77"/>
            <p:cNvCxnSpPr/>
            <p:nvPr/>
          </p:nvCxnSpPr>
          <p:spPr>
            <a:xfrm rot="5400000">
              <a:off x="5562839" y="3428446"/>
              <a:ext cx="6857524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82"/>
            <p:cNvCxnSpPr/>
            <p:nvPr/>
          </p:nvCxnSpPr>
          <p:spPr>
            <a:xfrm rot="5400000">
              <a:off x="2552938" y="3390346"/>
              <a:ext cx="6857524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88"/>
            <p:cNvCxnSpPr/>
            <p:nvPr/>
          </p:nvCxnSpPr>
          <p:spPr>
            <a:xfrm rot="16200000" flipH="1">
              <a:off x="3048238" y="3352246"/>
              <a:ext cx="6857524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91"/>
            <p:cNvCxnSpPr/>
            <p:nvPr/>
          </p:nvCxnSpPr>
          <p:spPr>
            <a:xfrm rot="16200000" flipH="1">
              <a:off x="3238738" y="3237946"/>
              <a:ext cx="6857524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293"/>
            <p:cNvCxnSpPr/>
            <p:nvPr/>
          </p:nvCxnSpPr>
          <p:spPr>
            <a:xfrm rot="5400000">
              <a:off x="2133838" y="3276046"/>
              <a:ext cx="6857524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297"/>
            <p:cNvCxnSpPr/>
            <p:nvPr/>
          </p:nvCxnSpPr>
          <p:spPr>
            <a:xfrm rot="16200000" flipH="1">
              <a:off x="31482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8"/>
            <p:cNvCxnSpPr/>
            <p:nvPr/>
          </p:nvCxnSpPr>
          <p:spPr>
            <a:xfrm rot="5400000">
              <a:off x="37721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1"/>
            <p:cNvCxnSpPr/>
            <p:nvPr/>
          </p:nvCxnSpPr>
          <p:spPr>
            <a:xfrm rot="5400000">
              <a:off x="4229338" y="2933146"/>
              <a:ext cx="6857524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06"/>
            <p:cNvCxnSpPr/>
            <p:nvPr/>
          </p:nvCxnSpPr>
          <p:spPr>
            <a:xfrm rot="16200000" flipH="1">
              <a:off x="1371044" y="3200640"/>
              <a:ext cx="6859112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9" name="Group 93"/>
          <p:cNvGrpSpPr>
            <a:grpSpLocks/>
          </p:cNvGrpSpPr>
          <p:nvPr/>
        </p:nvGrpSpPr>
        <p:grpSpPr bwMode="auto">
          <a:xfrm>
            <a:off x="0" y="2057400"/>
            <a:ext cx="4802188" cy="2820988"/>
            <a:chOff x="0" y="2057400"/>
            <a:chExt cx="4801394" cy="2820988"/>
          </a:xfrm>
        </p:grpSpPr>
        <p:cxnSp>
          <p:nvCxnSpPr>
            <p:cNvPr id="90" name="Straight Connector 116"/>
            <p:cNvCxnSpPr/>
            <p:nvPr/>
          </p:nvCxnSpPr>
          <p:spPr>
            <a:xfrm>
              <a:off x="0" y="20574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17"/>
            <p:cNvCxnSpPr/>
            <p:nvPr/>
          </p:nvCxnSpPr>
          <p:spPr>
            <a:xfrm>
              <a:off x="0" y="48768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19"/>
            <p:cNvCxnSpPr/>
            <p:nvPr/>
          </p:nvCxnSpPr>
          <p:spPr>
            <a:xfrm rot="5400000">
              <a:off x="3391694" y="3467100"/>
              <a:ext cx="2817812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/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23BF1-D7AC-4A37-850F-259957AB0022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C6615-8A2A-423E-A005-A0AF38CB1F69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509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312D5-41DC-492D-8F4E-ABF104287DED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474FD-095F-45D5-9966-62DA026E0948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809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0" y="-30163"/>
            <a:ext cx="9067800" cy="4846638"/>
            <a:chOff x="1" y="-30477"/>
            <a:chExt cx="9067799" cy="4526277"/>
          </a:xfrm>
        </p:grpSpPr>
        <p:cxnSp>
          <p:nvCxnSpPr>
            <p:cNvPr id="5" name="Straight Connector 7"/>
            <p:cNvCxnSpPr/>
            <p:nvPr/>
          </p:nvCxnSpPr>
          <p:spPr>
            <a:xfrm rot="16200000" flipH="1">
              <a:off x="-2715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8"/>
            <p:cNvCxnSpPr/>
            <p:nvPr/>
          </p:nvCxnSpPr>
          <p:spPr>
            <a:xfrm rot="16200000" flipH="1">
              <a:off x="-4620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9"/>
            <p:cNvCxnSpPr/>
            <p:nvPr/>
          </p:nvCxnSpPr>
          <p:spPr>
            <a:xfrm rot="5400000">
              <a:off x="-3096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5400000">
              <a:off x="-206226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1"/>
            <p:cNvCxnSpPr/>
            <p:nvPr/>
          </p:nvCxnSpPr>
          <p:spPr>
            <a:xfrm rot="16200000" flipH="1">
              <a:off x="-213846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2"/>
            <p:cNvCxnSpPr/>
            <p:nvPr/>
          </p:nvCxnSpPr>
          <p:spPr>
            <a:xfrm rot="16200000" flipH="1">
              <a:off x="-195360" y="1785840"/>
              <a:ext cx="450552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3"/>
            <p:cNvCxnSpPr/>
            <p:nvPr/>
          </p:nvCxnSpPr>
          <p:spPr>
            <a:xfrm rot="16200000" flipH="1">
              <a:off x="-1643160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4"/>
            <p:cNvCxnSpPr/>
            <p:nvPr/>
          </p:nvCxnSpPr>
          <p:spPr>
            <a:xfrm rot="5400000">
              <a:off x="-152886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/>
            <p:cNvCxnSpPr/>
            <p:nvPr/>
          </p:nvCxnSpPr>
          <p:spPr>
            <a:xfrm rot="16200000" flipH="1">
              <a:off x="-95736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/>
            <p:cNvCxnSpPr/>
            <p:nvPr/>
          </p:nvCxnSpPr>
          <p:spPr>
            <a:xfrm rot="16200000" flipH="1">
              <a:off x="-194796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7"/>
            <p:cNvCxnSpPr/>
            <p:nvPr/>
          </p:nvCxnSpPr>
          <p:spPr>
            <a:xfrm rot="16200000" flipH="1">
              <a:off x="-652560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"/>
            <p:cNvCxnSpPr/>
            <p:nvPr/>
          </p:nvCxnSpPr>
          <p:spPr>
            <a:xfrm rot="16200000" flipH="1">
              <a:off x="-16431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H="1">
              <a:off x="-1790370" y="2019629"/>
              <a:ext cx="4495143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>
              <a:off x="-55572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"/>
            <p:cNvCxnSpPr/>
            <p:nvPr/>
          </p:nvCxnSpPr>
          <p:spPr>
            <a:xfrm rot="5400000">
              <a:off x="34034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2"/>
            <p:cNvCxnSpPr/>
            <p:nvPr/>
          </p:nvCxnSpPr>
          <p:spPr>
            <a:xfrm rot="5400000">
              <a:off x="2618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3"/>
            <p:cNvCxnSpPr/>
            <p:nvPr/>
          </p:nvCxnSpPr>
          <p:spPr>
            <a:xfrm rot="5400000">
              <a:off x="-67954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4"/>
            <p:cNvCxnSpPr/>
            <p:nvPr/>
          </p:nvCxnSpPr>
          <p:spPr>
            <a:xfrm rot="16200000" flipH="1">
              <a:off x="-1466947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5"/>
            <p:cNvCxnSpPr/>
            <p:nvPr/>
          </p:nvCxnSpPr>
          <p:spPr>
            <a:xfrm rot="16200000" flipH="1">
              <a:off x="-777972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6"/>
            <p:cNvCxnSpPr/>
            <p:nvPr/>
          </p:nvCxnSpPr>
          <p:spPr>
            <a:xfrm rot="16200000" flipH="1">
              <a:off x="-11859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7"/>
            <p:cNvCxnSpPr/>
            <p:nvPr/>
          </p:nvCxnSpPr>
          <p:spPr>
            <a:xfrm rot="16200000" flipH="1">
              <a:off x="-9573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8"/>
            <p:cNvCxnSpPr/>
            <p:nvPr/>
          </p:nvCxnSpPr>
          <p:spPr>
            <a:xfrm rot="16200000" flipH="1">
              <a:off x="224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9"/>
            <p:cNvCxnSpPr/>
            <p:nvPr/>
          </p:nvCxnSpPr>
          <p:spPr>
            <a:xfrm rot="16200000" flipH="1">
              <a:off x="2052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0"/>
            <p:cNvCxnSpPr/>
            <p:nvPr/>
          </p:nvCxnSpPr>
          <p:spPr>
            <a:xfrm rot="5400000">
              <a:off x="2204939" y="2052540"/>
              <a:ext cx="450552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1"/>
            <p:cNvCxnSpPr/>
            <p:nvPr/>
          </p:nvCxnSpPr>
          <p:spPr>
            <a:xfrm rot="5400000">
              <a:off x="45234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2"/>
            <p:cNvCxnSpPr/>
            <p:nvPr/>
          </p:nvCxnSpPr>
          <p:spPr>
            <a:xfrm rot="16200000" flipH="1">
              <a:off x="37614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3"/>
            <p:cNvCxnSpPr/>
            <p:nvPr/>
          </p:nvCxnSpPr>
          <p:spPr>
            <a:xfrm rot="5400000">
              <a:off x="1024634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4"/>
            <p:cNvCxnSpPr/>
            <p:nvPr/>
          </p:nvCxnSpPr>
          <p:spPr>
            <a:xfrm rot="16200000" flipH="1">
              <a:off x="871440" y="2014440"/>
              <a:ext cx="450552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rot="5400000">
              <a:off x="98574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6"/>
            <p:cNvCxnSpPr/>
            <p:nvPr/>
          </p:nvCxnSpPr>
          <p:spPr>
            <a:xfrm rot="16200000" flipH="1">
              <a:off x="155724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7"/>
            <p:cNvCxnSpPr/>
            <p:nvPr/>
          </p:nvCxnSpPr>
          <p:spPr>
            <a:xfrm rot="16200000" flipH="1">
              <a:off x="5666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8"/>
            <p:cNvCxnSpPr/>
            <p:nvPr/>
          </p:nvCxnSpPr>
          <p:spPr>
            <a:xfrm rot="16200000" flipH="1">
              <a:off x="18620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9"/>
            <p:cNvCxnSpPr/>
            <p:nvPr/>
          </p:nvCxnSpPr>
          <p:spPr>
            <a:xfrm rot="16200000" flipH="1">
              <a:off x="8714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40"/>
            <p:cNvCxnSpPr/>
            <p:nvPr/>
          </p:nvCxnSpPr>
          <p:spPr>
            <a:xfrm rot="5400000">
              <a:off x="147540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41"/>
            <p:cNvCxnSpPr/>
            <p:nvPr/>
          </p:nvCxnSpPr>
          <p:spPr>
            <a:xfrm rot="5400000">
              <a:off x="1958878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42"/>
            <p:cNvCxnSpPr/>
            <p:nvPr/>
          </p:nvCxnSpPr>
          <p:spPr>
            <a:xfrm rot="5400000">
              <a:off x="25486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3"/>
            <p:cNvCxnSpPr/>
            <p:nvPr/>
          </p:nvCxnSpPr>
          <p:spPr>
            <a:xfrm rot="5400000">
              <a:off x="2776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4"/>
            <p:cNvCxnSpPr/>
            <p:nvPr/>
          </p:nvCxnSpPr>
          <p:spPr>
            <a:xfrm rot="5400000">
              <a:off x="1835053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5"/>
            <p:cNvCxnSpPr/>
            <p:nvPr/>
          </p:nvCxnSpPr>
          <p:spPr>
            <a:xfrm rot="16200000" flipH="1">
              <a:off x="1047653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6"/>
            <p:cNvCxnSpPr/>
            <p:nvPr/>
          </p:nvCxnSpPr>
          <p:spPr>
            <a:xfrm rot="16200000" flipH="1">
              <a:off x="1736628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7"/>
            <p:cNvCxnSpPr/>
            <p:nvPr/>
          </p:nvCxnSpPr>
          <p:spPr>
            <a:xfrm rot="16200000" flipH="1">
              <a:off x="13286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8"/>
            <p:cNvCxnSpPr/>
            <p:nvPr/>
          </p:nvCxnSpPr>
          <p:spPr>
            <a:xfrm rot="16200000" flipH="1">
              <a:off x="15572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9"/>
            <p:cNvCxnSpPr/>
            <p:nvPr/>
          </p:nvCxnSpPr>
          <p:spPr>
            <a:xfrm rot="16200000" flipH="1">
              <a:off x="39194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50"/>
            <p:cNvCxnSpPr/>
            <p:nvPr/>
          </p:nvCxnSpPr>
          <p:spPr>
            <a:xfrm rot="16200000" flipH="1">
              <a:off x="32717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51"/>
            <p:cNvCxnSpPr/>
            <p:nvPr/>
          </p:nvCxnSpPr>
          <p:spPr>
            <a:xfrm rot="5400000">
              <a:off x="38813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52"/>
            <p:cNvCxnSpPr/>
            <p:nvPr/>
          </p:nvCxnSpPr>
          <p:spPr>
            <a:xfrm rot="5400000">
              <a:off x="3005039" y="2090640"/>
              <a:ext cx="4505521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3"/>
            <p:cNvCxnSpPr/>
            <p:nvPr/>
          </p:nvCxnSpPr>
          <p:spPr>
            <a:xfrm rot="16200000" flipH="1">
              <a:off x="22430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4"/>
            <p:cNvCxnSpPr/>
            <p:nvPr/>
          </p:nvCxnSpPr>
          <p:spPr>
            <a:xfrm rot="16200000" flipH="1">
              <a:off x="3538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5"/>
            <p:cNvCxnSpPr/>
            <p:nvPr/>
          </p:nvCxnSpPr>
          <p:spPr>
            <a:xfrm rot="5400000">
              <a:off x="382260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6"/>
            <p:cNvCxnSpPr/>
            <p:nvPr/>
          </p:nvCxnSpPr>
          <p:spPr>
            <a:xfrm rot="5400000">
              <a:off x="42250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7"/>
            <p:cNvCxnSpPr/>
            <p:nvPr/>
          </p:nvCxnSpPr>
          <p:spPr>
            <a:xfrm rot="5400000">
              <a:off x="4071839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8"/>
            <p:cNvCxnSpPr/>
            <p:nvPr/>
          </p:nvCxnSpPr>
          <p:spPr>
            <a:xfrm rot="5400000">
              <a:off x="356542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9"/>
            <p:cNvCxnSpPr/>
            <p:nvPr/>
          </p:nvCxnSpPr>
          <p:spPr>
            <a:xfrm rot="16200000" flipH="1">
              <a:off x="34130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60"/>
            <p:cNvCxnSpPr/>
            <p:nvPr/>
          </p:nvCxnSpPr>
          <p:spPr>
            <a:xfrm rot="16200000" flipH="1">
              <a:off x="29288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61"/>
            <p:cNvCxnSpPr/>
            <p:nvPr/>
          </p:nvCxnSpPr>
          <p:spPr>
            <a:xfrm rot="16200000" flipH="1">
              <a:off x="3081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62"/>
            <p:cNvCxnSpPr/>
            <p:nvPr/>
          </p:nvCxnSpPr>
          <p:spPr>
            <a:xfrm rot="5400000">
              <a:off x="4643339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3"/>
            <p:cNvCxnSpPr/>
            <p:nvPr/>
          </p:nvCxnSpPr>
          <p:spPr>
            <a:xfrm rot="16200000" flipH="1">
              <a:off x="4643339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4"/>
            <p:cNvCxnSpPr/>
            <p:nvPr/>
          </p:nvCxnSpPr>
          <p:spPr>
            <a:xfrm rot="5400000">
              <a:off x="5215633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5"/>
            <p:cNvCxnSpPr/>
            <p:nvPr/>
          </p:nvCxnSpPr>
          <p:spPr>
            <a:xfrm rot="16200000" flipH="1">
              <a:off x="5062439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6"/>
            <p:cNvCxnSpPr/>
            <p:nvPr/>
          </p:nvCxnSpPr>
          <p:spPr>
            <a:xfrm rot="5400000">
              <a:off x="5176739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7"/>
            <p:cNvCxnSpPr/>
            <p:nvPr/>
          </p:nvCxnSpPr>
          <p:spPr>
            <a:xfrm rot="16200000" flipH="1">
              <a:off x="57482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8"/>
            <p:cNvCxnSpPr/>
            <p:nvPr/>
          </p:nvCxnSpPr>
          <p:spPr>
            <a:xfrm rot="16200000" flipH="1">
              <a:off x="49100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9"/>
            <p:cNvCxnSpPr/>
            <p:nvPr/>
          </p:nvCxnSpPr>
          <p:spPr>
            <a:xfrm rot="5400000">
              <a:off x="4795739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70"/>
            <p:cNvCxnSpPr/>
            <p:nvPr/>
          </p:nvCxnSpPr>
          <p:spPr>
            <a:xfrm rot="16200000" flipH="1">
              <a:off x="53910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71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72"/>
            <p:cNvCxnSpPr/>
            <p:nvPr/>
          </p:nvCxnSpPr>
          <p:spPr>
            <a:xfrm rot="16200000" flipH="1">
              <a:off x="55196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3"/>
            <p:cNvCxnSpPr/>
            <p:nvPr/>
          </p:nvCxnSpPr>
          <p:spPr>
            <a:xfrm rot="16200000" flipH="1">
              <a:off x="5748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4"/>
            <p:cNvCxnSpPr/>
            <p:nvPr/>
          </p:nvCxnSpPr>
          <p:spPr>
            <a:xfrm rot="16200000" flipH="1">
              <a:off x="6434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5"/>
            <p:cNvCxnSpPr/>
            <p:nvPr/>
          </p:nvCxnSpPr>
          <p:spPr>
            <a:xfrm rot="16200000" flipH="1">
              <a:off x="6243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6"/>
            <p:cNvCxnSpPr/>
            <p:nvPr/>
          </p:nvCxnSpPr>
          <p:spPr>
            <a:xfrm rot="5400000">
              <a:off x="63959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7"/>
            <p:cNvCxnSpPr/>
            <p:nvPr/>
          </p:nvCxnSpPr>
          <p:spPr>
            <a:xfrm rot="16200000" flipH="1">
              <a:off x="605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8"/>
            <p:cNvCxnSpPr/>
            <p:nvPr/>
          </p:nvCxnSpPr>
          <p:spPr>
            <a:xfrm rot="5400000">
              <a:off x="6709412" y="2137412"/>
              <a:ext cx="4526277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9"/>
            <p:cNvCxnSpPr/>
            <p:nvPr/>
          </p:nvCxnSpPr>
          <p:spPr>
            <a:xfrm rot="5400000">
              <a:off x="6026052" y="2041427"/>
              <a:ext cx="4505521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80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81"/>
            <p:cNvCxnSpPr/>
            <p:nvPr/>
          </p:nvCxnSpPr>
          <p:spPr>
            <a:xfrm rot="5400000">
              <a:off x="6738840" y="2241452"/>
              <a:ext cx="4505521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82"/>
            <p:cNvCxnSpPr/>
            <p:nvPr/>
          </p:nvCxnSpPr>
          <p:spPr>
            <a:xfrm rot="5400000">
              <a:off x="3728939" y="2204940"/>
              <a:ext cx="450552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3"/>
            <p:cNvCxnSpPr/>
            <p:nvPr/>
          </p:nvCxnSpPr>
          <p:spPr>
            <a:xfrm rot="16200000" flipH="1">
              <a:off x="4224239" y="2166840"/>
              <a:ext cx="450552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4"/>
            <p:cNvCxnSpPr/>
            <p:nvPr/>
          </p:nvCxnSpPr>
          <p:spPr>
            <a:xfrm rot="16200000" flipH="1">
              <a:off x="4414739" y="2052540"/>
              <a:ext cx="450552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5"/>
            <p:cNvCxnSpPr/>
            <p:nvPr/>
          </p:nvCxnSpPr>
          <p:spPr>
            <a:xfrm rot="5400000">
              <a:off x="3309839" y="2090640"/>
              <a:ext cx="450552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6"/>
            <p:cNvCxnSpPr/>
            <p:nvPr/>
          </p:nvCxnSpPr>
          <p:spPr>
            <a:xfrm rot="16200000" flipH="1">
              <a:off x="43242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7"/>
            <p:cNvCxnSpPr/>
            <p:nvPr/>
          </p:nvCxnSpPr>
          <p:spPr>
            <a:xfrm rot="5400000">
              <a:off x="49481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8"/>
            <p:cNvCxnSpPr/>
            <p:nvPr/>
          </p:nvCxnSpPr>
          <p:spPr>
            <a:xfrm rot="5400000">
              <a:off x="5405339" y="1747740"/>
              <a:ext cx="450552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9"/>
            <p:cNvCxnSpPr/>
            <p:nvPr/>
          </p:nvCxnSpPr>
          <p:spPr>
            <a:xfrm rot="16200000" flipH="1">
              <a:off x="25478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93"/>
          <p:cNvSpPr/>
          <p:nvPr/>
        </p:nvSpPr>
        <p:spPr>
          <a:xfrm>
            <a:off x="0" y="4311650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9" name="Straight Connector 95"/>
          <p:cNvCxnSpPr/>
          <p:nvPr/>
        </p:nvCxnSpPr>
        <p:spPr>
          <a:xfrm>
            <a:off x="0" y="438785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96"/>
          <p:cNvCxnSpPr/>
          <p:nvPr/>
        </p:nvCxnSpPr>
        <p:spPr>
          <a:xfrm>
            <a:off x="0" y="6138863"/>
            <a:ext cx="9144000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259C7-CFF6-4DFA-9831-995E9AC49A3A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92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3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6A08A-D7DE-4A6A-8365-0626CF6C058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736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42F2A-9F0F-474A-BEE5-A0EBFB1E554F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73BF3-58EF-4C5A-98AB-CD3A97AE57D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149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21073-8439-4D8E-8650-41E4663B2349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3D709-6BEC-47A1-90D1-0E133AEBD289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949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EE186-47EA-4049-8B12-ED1474A2CAF6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D06D2-E063-4D01-9C41-2E02BE3EFFE2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097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40AAE-F98E-4B93-9FB9-456F7137070B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18715-A1E7-41C3-9F53-99D8D5442C56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0996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6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8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0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2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F897E-358D-4CF1-BA5C-EB51C05D223E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D6AD1-1F86-435E-995B-091617033DAB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986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2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3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4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9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/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EEA03-7855-4C77-B36A-470E756A9B5C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326C2-4328-4905-9272-5AF45A01BC3F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5893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00266-6EA3-480D-B903-F641BE02139A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2EA7C-E321-43DD-8A7A-0DF1403F8176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4389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49D6B-F852-4E9A-A52A-6650D67963D1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16462-D288-4078-A8D0-4787D397AE13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3318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0" y="-30163"/>
            <a:ext cx="9067800" cy="6889751"/>
            <a:chOff x="0" y="-30477"/>
            <a:chExt cx="9067800" cy="6889273"/>
          </a:xfrm>
        </p:grpSpPr>
        <p:cxnSp>
          <p:nvCxnSpPr>
            <p:cNvPr id="5" name="Straight Connector 109"/>
            <p:cNvCxnSpPr/>
            <p:nvPr/>
          </p:nvCxnSpPr>
          <p:spPr>
            <a:xfrm rot="16200000" flipH="1">
              <a:off x="-1447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6"/>
            <p:cNvCxnSpPr/>
            <p:nvPr/>
          </p:nvCxnSpPr>
          <p:spPr>
            <a:xfrm rot="16200000" flipH="1">
              <a:off x="-16380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77"/>
            <p:cNvCxnSpPr/>
            <p:nvPr/>
          </p:nvCxnSpPr>
          <p:spPr>
            <a:xfrm rot="5400000">
              <a:off x="-14856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80"/>
            <p:cNvCxnSpPr/>
            <p:nvPr/>
          </p:nvCxnSpPr>
          <p:spPr>
            <a:xfrm rot="5400000">
              <a:off x="-32382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81"/>
            <p:cNvCxnSpPr/>
            <p:nvPr/>
          </p:nvCxnSpPr>
          <p:spPr>
            <a:xfrm rot="16200000" flipH="1">
              <a:off x="-33144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82"/>
            <p:cNvCxnSpPr/>
            <p:nvPr/>
          </p:nvCxnSpPr>
          <p:spPr>
            <a:xfrm rot="16200000" flipH="1">
              <a:off x="-1371362" y="2971246"/>
              <a:ext cx="6857524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83"/>
            <p:cNvCxnSpPr/>
            <p:nvPr/>
          </p:nvCxnSpPr>
          <p:spPr>
            <a:xfrm rot="16200000" flipH="1">
              <a:off x="-2819162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84"/>
            <p:cNvCxnSpPr/>
            <p:nvPr/>
          </p:nvCxnSpPr>
          <p:spPr>
            <a:xfrm rot="5400000">
              <a:off x="-2704862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85"/>
            <p:cNvCxnSpPr/>
            <p:nvPr/>
          </p:nvCxnSpPr>
          <p:spPr>
            <a:xfrm rot="16200000" flipH="1">
              <a:off x="-2133362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86"/>
            <p:cNvCxnSpPr/>
            <p:nvPr/>
          </p:nvCxnSpPr>
          <p:spPr>
            <a:xfrm rot="16200000" flipH="1">
              <a:off x="-31239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87"/>
            <p:cNvCxnSpPr/>
            <p:nvPr/>
          </p:nvCxnSpPr>
          <p:spPr>
            <a:xfrm rot="16200000" flipH="1">
              <a:off x="-1828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8"/>
            <p:cNvCxnSpPr/>
            <p:nvPr/>
          </p:nvCxnSpPr>
          <p:spPr>
            <a:xfrm rot="16200000" flipH="1">
              <a:off x="-28191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89"/>
            <p:cNvCxnSpPr/>
            <p:nvPr/>
          </p:nvCxnSpPr>
          <p:spPr>
            <a:xfrm rot="16200000" flipH="1">
              <a:off x="-2438162" y="3123646"/>
              <a:ext cx="6857524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64"/>
            <p:cNvCxnSpPr/>
            <p:nvPr/>
          </p:nvCxnSpPr>
          <p:spPr>
            <a:xfrm rot="5400000">
              <a:off x="-1731724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65"/>
            <p:cNvCxnSpPr/>
            <p:nvPr/>
          </p:nvCxnSpPr>
          <p:spPr>
            <a:xfrm rot="5400000">
              <a:off x="-1141968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68"/>
            <p:cNvCxnSpPr/>
            <p:nvPr/>
          </p:nvCxnSpPr>
          <p:spPr>
            <a:xfrm rot="5400000">
              <a:off x="-9141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72"/>
            <p:cNvCxnSpPr/>
            <p:nvPr/>
          </p:nvCxnSpPr>
          <p:spPr>
            <a:xfrm rot="5400000">
              <a:off x="-1855549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20"/>
            <p:cNvCxnSpPr/>
            <p:nvPr/>
          </p:nvCxnSpPr>
          <p:spPr>
            <a:xfrm rot="16200000" flipH="1">
              <a:off x="-26429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44"/>
            <p:cNvCxnSpPr/>
            <p:nvPr/>
          </p:nvCxnSpPr>
          <p:spPr>
            <a:xfrm rot="16200000" flipH="1">
              <a:off x="-1953974" y="3325258"/>
              <a:ext cx="6857524" cy="206375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07"/>
            <p:cNvCxnSpPr/>
            <p:nvPr/>
          </p:nvCxnSpPr>
          <p:spPr>
            <a:xfrm rot="16200000" flipH="1">
              <a:off x="-23619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08"/>
            <p:cNvCxnSpPr/>
            <p:nvPr/>
          </p:nvCxnSpPr>
          <p:spPr>
            <a:xfrm rot="16200000" flipH="1">
              <a:off x="-21333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09"/>
            <p:cNvCxnSpPr/>
            <p:nvPr/>
          </p:nvCxnSpPr>
          <p:spPr>
            <a:xfrm rot="16200000" flipH="1">
              <a:off x="106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10"/>
            <p:cNvCxnSpPr/>
            <p:nvPr/>
          </p:nvCxnSpPr>
          <p:spPr>
            <a:xfrm rot="16200000" flipH="1">
              <a:off x="876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11"/>
            <p:cNvCxnSpPr/>
            <p:nvPr/>
          </p:nvCxnSpPr>
          <p:spPr>
            <a:xfrm rot="5400000">
              <a:off x="1028938" y="3237946"/>
              <a:ext cx="6857524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12"/>
            <p:cNvCxnSpPr/>
            <p:nvPr/>
          </p:nvCxnSpPr>
          <p:spPr>
            <a:xfrm rot="5400000">
              <a:off x="-7236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13"/>
            <p:cNvCxnSpPr/>
            <p:nvPr/>
          </p:nvCxnSpPr>
          <p:spPr>
            <a:xfrm rot="16200000" flipH="1">
              <a:off x="-7998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14"/>
            <p:cNvCxnSpPr/>
            <p:nvPr/>
          </p:nvCxnSpPr>
          <p:spPr>
            <a:xfrm rot="5400000">
              <a:off x="-152161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15"/>
            <p:cNvCxnSpPr/>
            <p:nvPr/>
          </p:nvCxnSpPr>
          <p:spPr>
            <a:xfrm rot="16200000" flipH="1">
              <a:off x="-304562" y="3199846"/>
              <a:ext cx="6857524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16"/>
            <p:cNvCxnSpPr/>
            <p:nvPr/>
          </p:nvCxnSpPr>
          <p:spPr>
            <a:xfrm rot="5400000">
              <a:off x="-190262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17"/>
            <p:cNvCxnSpPr/>
            <p:nvPr/>
          </p:nvCxnSpPr>
          <p:spPr>
            <a:xfrm rot="16200000" flipH="1">
              <a:off x="381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18"/>
            <p:cNvCxnSpPr/>
            <p:nvPr/>
          </p:nvCxnSpPr>
          <p:spPr>
            <a:xfrm rot="16200000" flipH="1">
              <a:off x="-6093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19"/>
            <p:cNvCxnSpPr/>
            <p:nvPr/>
          </p:nvCxnSpPr>
          <p:spPr>
            <a:xfrm rot="16200000" flipH="1">
              <a:off x="6860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20"/>
            <p:cNvCxnSpPr/>
            <p:nvPr/>
          </p:nvCxnSpPr>
          <p:spPr>
            <a:xfrm rot="16200000" flipH="1">
              <a:off x="-3045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21"/>
            <p:cNvCxnSpPr/>
            <p:nvPr/>
          </p:nvCxnSpPr>
          <p:spPr>
            <a:xfrm rot="5400000">
              <a:off x="-1028462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22"/>
            <p:cNvCxnSpPr/>
            <p:nvPr/>
          </p:nvCxnSpPr>
          <p:spPr>
            <a:xfrm rot="5400000">
              <a:off x="782876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23"/>
            <p:cNvCxnSpPr/>
            <p:nvPr/>
          </p:nvCxnSpPr>
          <p:spPr>
            <a:xfrm rot="5400000">
              <a:off x="13726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24"/>
            <p:cNvCxnSpPr/>
            <p:nvPr/>
          </p:nvCxnSpPr>
          <p:spPr>
            <a:xfrm rot="5400000">
              <a:off x="1600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25"/>
            <p:cNvCxnSpPr/>
            <p:nvPr/>
          </p:nvCxnSpPr>
          <p:spPr>
            <a:xfrm rot="5400000">
              <a:off x="659051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226"/>
            <p:cNvCxnSpPr/>
            <p:nvPr/>
          </p:nvCxnSpPr>
          <p:spPr>
            <a:xfrm rot="16200000" flipH="1">
              <a:off x="-1283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227"/>
            <p:cNvCxnSpPr/>
            <p:nvPr/>
          </p:nvCxnSpPr>
          <p:spPr>
            <a:xfrm rot="16200000" flipH="1">
              <a:off x="560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228"/>
            <p:cNvCxnSpPr/>
            <p:nvPr/>
          </p:nvCxnSpPr>
          <p:spPr>
            <a:xfrm rot="16200000" flipH="1">
              <a:off x="152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29"/>
            <p:cNvCxnSpPr/>
            <p:nvPr/>
          </p:nvCxnSpPr>
          <p:spPr>
            <a:xfrm rot="16200000" flipH="1">
              <a:off x="381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36"/>
            <p:cNvCxnSpPr/>
            <p:nvPr/>
          </p:nvCxnSpPr>
          <p:spPr>
            <a:xfrm rot="16200000" flipH="1">
              <a:off x="27434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37"/>
            <p:cNvCxnSpPr/>
            <p:nvPr/>
          </p:nvCxnSpPr>
          <p:spPr>
            <a:xfrm rot="16200000" flipH="1">
              <a:off x="20957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38"/>
            <p:cNvCxnSpPr/>
            <p:nvPr/>
          </p:nvCxnSpPr>
          <p:spPr>
            <a:xfrm rot="5400000">
              <a:off x="27053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39"/>
            <p:cNvCxnSpPr/>
            <p:nvPr/>
          </p:nvCxnSpPr>
          <p:spPr>
            <a:xfrm rot="5400000">
              <a:off x="1829038" y="3276046"/>
              <a:ext cx="6857524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40"/>
            <p:cNvCxnSpPr/>
            <p:nvPr/>
          </p:nvCxnSpPr>
          <p:spPr>
            <a:xfrm rot="16200000" flipH="1">
              <a:off x="10670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41"/>
            <p:cNvCxnSpPr/>
            <p:nvPr/>
          </p:nvCxnSpPr>
          <p:spPr>
            <a:xfrm rot="16200000" flipH="1">
              <a:off x="2362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42"/>
            <p:cNvCxnSpPr/>
            <p:nvPr/>
          </p:nvCxnSpPr>
          <p:spPr>
            <a:xfrm rot="5400000">
              <a:off x="2646601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43"/>
            <p:cNvCxnSpPr/>
            <p:nvPr/>
          </p:nvCxnSpPr>
          <p:spPr>
            <a:xfrm rot="5400000">
              <a:off x="30490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44"/>
            <p:cNvCxnSpPr/>
            <p:nvPr/>
          </p:nvCxnSpPr>
          <p:spPr>
            <a:xfrm rot="5400000">
              <a:off x="2895838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45"/>
            <p:cNvCxnSpPr/>
            <p:nvPr/>
          </p:nvCxnSpPr>
          <p:spPr>
            <a:xfrm rot="5400000">
              <a:off x="2389426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46"/>
            <p:cNvCxnSpPr/>
            <p:nvPr/>
          </p:nvCxnSpPr>
          <p:spPr>
            <a:xfrm rot="16200000" flipH="1">
              <a:off x="22370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47"/>
            <p:cNvCxnSpPr/>
            <p:nvPr/>
          </p:nvCxnSpPr>
          <p:spPr>
            <a:xfrm rot="16200000" flipH="1">
              <a:off x="17528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48"/>
            <p:cNvCxnSpPr/>
            <p:nvPr/>
          </p:nvCxnSpPr>
          <p:spPr>
            <a:xfrm rot="16200000" flipH="1">
              <a:off x="19814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49"/>
            <p:cNvCxnSpPr/>
            <p:nvPr/>
          </p:nvCxnSpPr>
          <p:spPr>
            <a:xfrm rot="5400000">
              <a:off x="3467338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50"/>
            <p:cNvCxnSpPr/>
            <p:nvPr/>
          </p:nvCxnSpPr>
          <p:spPr>
            <a:xfrm rot="16200000" flipH="1">
              <a:off x="3467338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51"/>
            <p:cNvCxnSpPr/>
            <p:nvPr/>
          </p:nvCxnSpPr>
          <p:spPr>
            <a:xfrm rot="5400000">
              <a:off x="4038839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52"/>
            <p:cNvCxnSpPr/>
            <p:nvPr/>
          </p:nvCxnSpPr>
          <p:spPr>
            <a:xfrm rot="16200000" flipH="1">
              <a:off x="3886438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53"/>
            <p:cNvCxnSpPr/>
            <p:nvPr/>
          </p:nvCxnSpPr>
          <p:spPr>
            <a:xfrm rot="5400000">
              <a:off x="4000738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254"/>
            <p:cNvCxnSpPr/>
            <p:nvPr/>
          </p:nvCxnSpPr>
          <p:spPr>
            <a:xfrm rot="16200000" flipH="1">
              <a:off x="4572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256"/>
            <p:cNvCxnSpPr/>
            <p:nvPr/>
          </p:nvCxnSpPr>
          <p:spPr>
            <a:xfrm rot="16200000" flipH="1">
              <a:off x="37340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257"/>
            <p:cNvCxnSpPr/>
            <p:nvPr/>
          </p:nvCxnSpPr>
          <p:spPr>
            <a:xfrm rot="5400000">
              <a:off x="3619738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258"/>
            <p:cNvCxnSpPr/>
            <p:nvPr/>
          </p:nvCxnSpPr>
          <p:spPr>
            <a:xfrm rot="16200000" flipH="1">
              <a:off x="42150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259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260"/>
            <p:cNvCxnSpPr/>
            <p:nvPr/>
          </p:nvCxnSpPr>
          <p:spPr>
            <a:xfrm rot="16200000" flipH="1">
              <a:off x="4343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261"/>
            <p:cNvCxnSpPr/>
            <p:nvPr/>
          </p:nvCxnSpPr>
          <p:spPr>
            <a:xfrm rot="16200000" flipH="1">
              <a:off x="4572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263"/>
            <p:cNvCxnSpPr/>
            <p:nvPr/>
          </p:nvCxnSpPr>
          <p:spPr>
            <a:xfrm rot="16200000" flipH="1">
              <a:off x="5258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264"/>
            <p:cNvCxnSpPr/>
            <p:nvPr/>
          </p:nvCxnSpPr>
          <p:spPr>
            <a:xfrm rot="16200000" flipH="1">
              <a:off x="5067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265"/>
            <p:cNvCxnSpPr/>
            <p:nvPr/>
          </p:nvCxnSpPr>
          <p:spPr>
            <a:xfrm rot="5400000">
              <a:off x="5219938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266"/>
            <p:cNvCxnSpPr/>
            <p:nvPr/>
          </p:nvCxnSpPr>
          <p:spPr>
            <a:xfrm rot="16200000" flipH="1">
              <a:off x="487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267"/>
            <p:cNvCxnSpPr/>
            <p:nvPr/>
          </p:nvCxnSpPr>
          <p:spPr>
            <a:xfrm rot="5400000">
              <a:off x="5528707" y="3318116"/>
              <a:ext cx="6887685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269"/>
            <p:cNvCxnSpPr/>
            <p:nvPr/>
          </p:nvCxnSpPr>
          <p:spPr>
            <a:xfrm rot="5400000">
              <a:off x="4850051" y="3226833"/>
              <a:ext cx="6857524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270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77"/>
            <p:cNvCxnSpPr/>
            <p:nvPr/>
          </p:nvCxnSpPr>
          <p:spPr>
            <a:xfrm rot="5400000">
              <a:off x="5562839" y="3428446"/>
              <a:ext cx="6857524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82"/>
            <p:cNvCxnSpPr/>
            <p:nvPr/>
          </p:nvCxnSpPr>
          <p:spPr>
            <a:xfrm rot="5400000">
              <a:off x="2552938" y="3390346"/>
              <a:ext cx="6857524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88"/>
            <p:cNvCxnSpPr/>
            <p:nvPr/>
          </p:nvCxnSpPr>
          <p:spPr>
            <a:xfrm rot="16200000" flipH="1">
              <a:off x="3048238" y="3352246"/>
              <a:ext cx="6857524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91"/>
            <p:cNvCxnSpPr/>
            <p:nvPr/>
          </p:nvCxnSpPr>
          <p:spPr>
            <a:xfrm rot="16200000" flipH="1">
              <a:off x="3238738" y="3237946"/>
              <a:ext cx="6857524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293"/>
            <p:cNvCxnSpPr/>
            <p:nvPr/>
          </p:nvCxnSpPr>
          <p:spPr>
            <a:xfrm rot="5400000">
              <a:off x="2133838" y="3276046"/>
              <a:ext cx="6857524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297"/>
            <p:cNvCxnSpPr/>
            <p:nvPr/>
          </p:nvCxnSpPr>
          <p:spPr>
            <a:xfrm rot="16200000" flipH="1">
              <a:off x="31482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8"/>
            <p:cNvCxnSpPr/>
            <p:nvPr/>
          </p:nvCxnSpPr>
          <p:spPr>
            <a:xfrm rot="5400000">
              <a:off x="37721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1"/>
            <p:cNvCxnSpPr/>
            <p:nvPr/>
          </p:nvCxnSpPr>
          <p:spPr>
            <a:xfrm rot="5400000">
              <a:off x="4229338" y="2933146"/>
              <a:ext cx="6857524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06"/>
            <p:cNvCxnSpPr/>
            <p:nvPr/>
          </p:nvCxnSpPr>
          <p:spPr>
            <a:xfrm rot="16200000" flipH="1">
              <a:off x="1371044" y="3200640"/>
              <a:ext cx="6859112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9" name="Group 93"/>
          <p:cNvGrpSpPr>
            <a:grpSpLocks/>
          </p:cNvGrpSpPr>
          <p:nvPr/>
        </p:nvGrpSpPr>
        <p:grpSpPr bwMode="auto">
          <a:xfrm>
            <a:off x="0" y="2057400"/>
            <a:ext cx="4802188" cy="2820988"/>
            <a:chOff x="0" y="2057400"/>
            <a:chExt cx="4801394" cy="2820988"/>
          </a:xfrm>
        </p:grpSpPr>
        <p:cxnSp>
          <p:nvCxnSpPr>
            <p:cNvPr id="90" name="Straight Connector 116"/>
            <p:cNvCxnSpPr/>
            <p:nvPr/>
          </p:nvCxnSpPr>
          <p:spPr>
            <a:xfrm>
              <a:off x="0" y="20574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17"/>
            <p:cNvCxnSpPr/>
            <p:nvPr/>
          </p:nvCxnSpPr>
          <p:spPr>
            <a:xfrm>
              <a:off x="0" y="48768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19"/>
            <p:cNvCxnSpPr/>
            <p:nvPr/>
          </p:nvCxnSpPr>
          <p:spPr>
            <a:xfrm rot="5400000">
              <a:off x="3391694" y="3467100"/>
              <a:ext cx="2817812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/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23BF1-D7AC-4A37-850F-259957AB0022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C6615-8A2A-423E-A005-A0AF38CB1F69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541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312D5-41DC-492D-8F4E-ABF104287DED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474FD-095F-45D5-9966-62DA026E0948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8260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0" y="-30163"/>
            <a:ext cx="9067800" cy="4846638"/>
            <a:chOff x="1" y="-30477"/>
            <a:chExt cx="9067799" cy="4526277"/>
          </a:xfrm>
        </p:grpSpPr>
        <p:cxnSp>
          <p:nvCxnSpPr>
            <p:cNvPr id="5" name="Straight Connector 7"/>
            <p:cNvCxnSpPr/>
            <p:nvPr/>
          </p:nvCxnSpPr>
          <p:spPr>
            <a:xfrm rot="16200000" flipH="1">
              <a:off x="-2715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8"/>
            <p:cNvCxnSpPr/>
            <p:nvPr/>
          </p:nvCxnSpPr>
          <p:spPr>
            <a:xfrm rot="16200000" flipH="1">
              <a:off x="-4620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9"/>
            <p:cNvCxnSpPr/>
            <p:nvPr/>
          </p:nvCxnSpPr>
          <p:spPr>
            <a:xfrm rot="5400000">
              <a:off x="-3096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5400000">
              <a:off x="-206226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1"/>
            <p:cNvCxnSpPr/>
            <p:nvPr/>
          </p:nvCxnSpPr>
          <p:spPr>
            <a:xfrm rot="16200000" flipH="1">
              <a:off x="-213846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2"/>
            <p:cNvCxnSpPr/>
            <p:nvPr/>
          </p:nvCxnSpPr>
          <p:spPr>
            <a:xfrm rot="16200000" flipH="1">
              <a:off x="-195360" y="1785840"/>
              <a:ext cx="450552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3"/>
            <p:cNvCxnSpPr/>
            <p:nvPr/>
          </p:nvCxnSpPr>
          <p:spPr>
            <a:xfrm rot="16200000" flipH="1">
              <a:off x="-1643160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4"/>
            <p:cNvCxnSpPr/>
            <p:nvPr/>
          </p:nvCxnSpPr>
          <p:spPr>
            <a:xfrm rot="5400000">
              <a:off x="-152886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/>
            <p:cNvCxnSpPr/>
            <p:nvPr/>
          </p:nvCxnSpPr>
          <p:spPr>
            <a:xfrm rot="16200000" flipH="1">
              <a:off x="-95736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/>
            <p:cNvCxnSpPr/>
            <p:nvPr/>
          </p:nvCxnSpPr>
          <p:spPr>
            <a:xfrm rot="16200000" flipH="1">
              <a:off x="-194796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7"/>
            <p:cNvCxnSpPr/>
            <p:nvPr/>
          </p:nvCxnSpPr>
          <p:spPr>
            <a:xfrm rot="16200000" flipH="1">
              <a:off x="-652560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"/>
            <p:cNvCxnSpPr/>
            <p:nvPr/>
          </p:nvCxnSpPr>
          <p:spPr>
            <a:xfrm rot="16200000" flipH="1">
              <a:off x="-16431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H="1">
              <a:off x="-1790370" y="2019629"/>
              <a:ext cx="4495143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>
              <a:off x="-55572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"/>
            <p:cNvCxnSpPr/>
            <p:nvPr/>
          </p:nvCxnSpPr>
          <p:spPr>
            <a:xfrm rot="5400000">
              <a:off x="34034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2"/>
            <p:cNvCxnSpPr/>
            <p:nvPr/>
          </p:nvCxnSpPr>
          <p:spPr>
            <a:xfrm rot="5400000">
              <a:off x="2618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3"/>
            <p:cNvCxnSpPr/>
            <p:nvPr/>
          </p:nvCxnSpPr>
          <p:spPr>
            <a:xfrm rot="5400000">
              <a:off x="-67954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4"/>
            <p:cNvCxnSpPr/>
            <p:nvPr/>
          </p:nvCxnSpPr>
          <p:spPr>
            <a:xfrm rot="16200000" flipH="1">
              <a:off x="-1466947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5"/>
            <p:cNvCxnSpPr/>
            <p:nvPr/>
          </p:nvCxnSpPr>
          <p:spPr>
            <a:xfrm rot="16200000" flipH="1">
              <a:off x="-777972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6"/>
            <p:cNvCxnSpPr/>
            <p:nvPr/>
          </p:nvCxnSpPr>
          <p:spPr>
            <a:xfrm rot="16200000" flipH="1">
              <a:off x="-11859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7"/>
            <p:cNvCxnSpPr/>
            <p:nvPr/>
          </p:nvCxnSpPr>
          <p:spPr>
            <a:xfrm rot="16200000" flipH="1">
              <a:off x="-9573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8"/>
            <p:cNvCxnSpPr/>
            <p:nvPr/>
          </p:nvCxnSpPr>
          <p:spPr>
            <a:xfrm rot="16200000" flipH="1">
              <a:off x="224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9"/>
            <p:cNvCxnSpPr/>
            <p:nvPr/>
          </p:nvCxnSpPr>
          <p:spPr>
            <a:xfrm rot="16200000" flipH="1">
              <a:off x="2052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0"/>
            <p:cNvCxnSpPr/>
            <p:nvPr/>
          </p:nvCxnSpPr>
          <p:spPr>
            <a:xfrm rot="5400000">
              <a:off x="2204939" y="2052540"/>
              <a:ext cx="450552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1"/>
            <p:cNvCxnSpPr/>
            <p:nvPr/>
          </p:nvCxnSpPr>
          <p:spPr>
            <a:xfrm rot="5400000">
              <a:off x="45234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2"/>
            <p:cNvCxnSpPr/>
            <p:nvPr/>
          </p:nvCxnSpPr>
          <p:spPr>
            <a:xfrm rot="16200000" flipH="1">
              <a:off x="37614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3"/>
            <p:cNvCxnSpPr/>
            <p:nvPr/>
          </p:nvCxnSpPr>
          <p:spPr>
            <a:xfrm rot="5400000">
              <a:off x="1024634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4"/>
            <p:cNvCxnSpPr/>
            <p:nvPr/>
          </p:nvCxnSpPr>
          <p:spPr>
            <a:xfrm rot="16200000" flipH="1">
              <a:off x="871440" y="2014440"/>
              <a:ext cx="450552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rot="5400000">
              <a:off x="98574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6"/>
            <p:cNvCxnSpPr/>
            <p:nvPr/>
          </p:nvCxnSpPr>
          <p:spPr>
            <a:xfrm rot="16200000" flipH="1">
              <a:off x="155724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7"/>
            <p:cNvCxnSpPr/>
            <p:nvPr/>
          </p:nvCxnSpPr>
          <p:spPr>
            <a:xfrm rot="16200000" flipH="1">
              <a:off x="5666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8"/>
            <p:cNvCxnSpPr/>
            <p:nvPr/>
          </p:nvCxnSpPr>
          <p:spPr>
            <a:xfrm rot="16200000" flipH="1">
              <a:off x="18620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9"/>
            <p:cNvCxnSpPr/>
            <p:nvPr/>
          </p:nvCxnSpPr>
          <p:spPr>
            <a:xfrm rot="16200000" flipH="1">
              <a:off x="8714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40"/>
            <p:cNvCxnSpPr/>
            <p:nvPr/>
          </p:nvCxnSpPr>
          <p:spPr>
            <a:xfrm rot="5400000">
              <a:off x="147540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41"/>
            <p:cNvCxnSpPr/>
            <p:nvPr/>
          </p:nvCxnSpPr>
          <p:spPr>
            <a:xfrm rot="5400000">
              <a:off x="1958878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42"/>
            <p:cNvCxnSpPr/>
            <p:nvPr/>
          </p:nvCxnSpPr>
          <p:spPr>
            <a:xfrm rot="5400000">
              <a:off x="25486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3"/>
            <p:cNvCxnSpPr/>
            <p:nvPr/>
          </p:nvCxnSpPr>
          <p:spPr>
            <a:xfrm rot="5400000">
              <a:off x="2776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4"/>
            <p:cNvCxnSpPr/>
            <p:nvPr/>
          </p:nvCxnSpPr>
          <p:spPr>
            <a:xfrm rot="5400000">
              <a:off x="1835053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5"/>
            <p:cNvCxnSpPr/>
            <p:nvPr/>
          </p:nvCxnSpPr>
          <p:spPr>
            <a:xfrm rot="16200000" flipH="1">
              <a:off x="1047653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6"/>
            <p:cNvCxnSpPr/>
            <p:nvPr/>
          </p:nvCxnSpPr>
          <p:spPr>
            <a:xfrm rot="16200000" flipH="1">
              <a:off x="1736628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7"/>
            <p:cNvCxnSpPr/>
            <p:nvPr/>
          </p:nvCxnSpPr>
          <p:spPr>
            <a:xfrm rot="16200000" flipH="1">
              <a:off x="13286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8"/>
            <p:cNvCxnSpPr/>
            <p:nvPr/>
          </p:nvCxnSpPr>
          <p:spPr>
            <a:xfrm rot="16200000" flipH="1">
              <a:off x="15572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9"/>
            <p:cNvCxnSpPr/>
            <p:nvPr/>
          </p:nvCxnSpPr>
          <p:spPr>
            <a:xfrm rot="16200000" flipH="1">
              <a:off x="39194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50"/>
            <p:cNvCxnSpPr/>
            <p:nvPr/>
          </p:nvCxnSpPr>
          <p:spPr>
            <a:xfrm rot="16200000" flipH="1">
              <a:off x="32717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51"/>
            <p:cNvCxnSpPr/>
            <p:nvPr/>
          </p:nvCxnSpPr>
          <p:spPr>
            <a:xfrm rot="5400000">
              <a:off x="38813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52"/>
            <p:cNvCxnSpPr/>
            <p:nvPr/>
          </p:nvCxnSpPr>
          <p:spPr>
            <a:xfrm rot="5400000">
              <a:off x="3005039" y="2090640"/>
              <a:ext cx="4505521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3"/>
            <p:cNvCxnSpPr/>
            <p:nvPr/>
          </p:nvCxnSpPr>
          <p:spPr>
            <a:xfrm rot="16200000" flipH="1">
              <a:off x="22430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4"/>
            <p:cNvCxnSpPr/>
            <p:nvPr/>
          </p:nvCxnSpPr>
          <p:spPr>
            <a:xfrm rot="16200000" flipH="1">
              <a:off x="3538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5"/>
            <p:cNvCxnSpPr/>
            <p:nvPr/>
          </p:nvCxnSpPr>
          <p:spPr>
            <a:xfrm rot="5400000">
              <a:off x="382260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6"/>
            <p:cNvCxnSpPr/>
            <p:nvPr/>
          </p:nvCxnSpPr>
          <p:spPr>
            <a:xfrm rot="5400000">
              <a:off x="42250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7"/>
            <p:cNvCxnSpPr/>
            <p:nvPr/>
          </p:nvCxnSpPr>
          <p:spPr>
            <a:xfrm rot="5400000">
              <a:off x="4071839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8"/>
            <p:cNvCxnSpPr/>
            <p:nvPr/>
          </p:nvCxnSpPr>
          <p:spPr>
            <a:xfrm rot="5400000">
              <a:off x="356542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9"/>
            <p:cNvCxnSpPr/>
            <p:nvPr/>
          </p:nvCxnSpPr>
          <p:spPr>
            <a:xfrm rot="16200000" flipH="1">
              <a:off x="34130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60"/>
            <p:cNvCxnSpPr/>
            <p:nvPr/>
          </p:nvCxnSpPr>
          <p:spPr>
            <a:xfrm rot="16200000" flipH="1">
              <a:off x="29288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61"/>
            <p:cNvCxnSpPr/>
            <p:nvPr/>
          </p:nvCxnSpPr>
          <p:spPr>
            <a:xfrm rot="16200000" flipH="1">
              <a:off x="3081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62"/>
            <p:cNvCxnSpPr/>
            <p:nvPr/>
          </p:nvCxnSpPr>
          <p:spPr>
            <a:xfrm rot="5400000">
              <a:off x="4643339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3"/>
            <p:cNvCxnSpPr/>
            <p:nvPr/>
          </p:nvCxnSpPr>
          <p:spPr>
            <a:xfrm rot="16200000" flipH="1">
              <a:off x="4643339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4"/>
            <p:cNvCxnSpPr/>
            <p:nvPr/>
          </p:nvCxnSpPr>
          <p:spPr>
            <a:xfrm rot="5400000">
              <a:off x="5215633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5"/>
            <p:cNvCxnSpPr/>
            <p:nvPr/>
          </p:nvCxnSpPr>
          <p:spPr>
            <a:xfrm rot="16200000" flipH="1">
              <a:off x="5062439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6"/>
            <p:cNvCxnSpPr/>
            <p:nvPr/>
          </p:nvCxnSpPr>
          <p:spPr>
            <a:xfrm rot="5400000">
              <a:off x="5176739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7"/>
            <p:cNvCxnSpPr/>
            <p:nvPr/>
          </p:nvCxnSpPr>
          <p:spPr>
            <a:xfrm rot="16200000" flipH="1">
              <a:off x="57482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8"/>
            <p:cNvCxnSpPr/>
            <p:nvPr/>
          </p:nvCxnSpPr>
          <p:spPr>
            <a:xfrm rot="16200000" flipH="1">
              <a:off x="49100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9"/>
            <p:cNvCxnSpPr/>
            <p:nvPr/>
          </p:nvCxnSpPr>
          <p:spPr>
            <a:xfrm rot="5400000">
              <a:off x="4795739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70"/>
            <p:cNvCxnSpPr/>
            <p:nvPr/>
          </p:nvCxnSpPr>
          <p:spPr>
            <a:xfrm rot="16200000" flipH="1">
              <a:off x="53910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71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72"/>
            <p:cNvCxnSpPr/>
            <p:nvPr/>
          </p:nvCxnSpPr>
          <p:spPr>
            <a:xfrm rot="16200000" flipH="1">
              <a:off x="55196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3"/>
            <p:cNvCxnSpPr/>
            <p:nvPr/>
          </p:nvCxnSpPr>
          <p:spPr>
            <a:xfrm rot="16200000" flipH="1">
              <a:off x="5748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4"/>
            <p:cNvCxnSpPr/>
            <p:nvPr/>
          </p:nvCxnSpPr>
          <p:spPr>
            <a:xfrm rot="16200000" flipH="1">
              <a:off x="6434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5"/>
            <p:cNvCxnSpPr/>
            <p:nvPr/>
          </p:nvCxnSpPr>
          <p:spPr>
            <a:xfrm rot="16200000" flipH="1">
              <a:off x="6243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6"/>
            <p:cNvCxnSpPr/>
            <p:nvPr/>
          </p:nvCxnSpPr>
          <p:spPr>
            <a:xfrm rot="5400000">
              <a:off x="63959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7"/>
            <p:cNvCxnSpPr/>
            <p:nvPr/>
          </p:nvCxnSpPr>
          <p:spPr>
            <a:xfrm rot="16200000" flipH="1">
              <a:off x="605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8"/>
            <p:cNvCxnSpPr/>
            <p:nvPr/>
          </p:nvCxnSpPr>
          <p:spPr>
            <a:xfrm rot="5400000">
              <a:off x="6709412" y="2137412"/>
              <a:ext cx="4526277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9"/>
            <p:cNvCxnSpPr/>
            <p:nvPr/>
          </p:nvCxnSpPr>
          <p:spPr>
            <a:xfrm rot="5400000">
              <a:off x="6026052" y="2041427"/>
              <a:ext cx="4505521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80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81"/>
            <p:cNvCxnSpPr/>
            <p:nvPr/>
          </p:nvCxnSpPr>
          <p:spPr>
            <a:xfrm rot="5400000">
              <a:off x="6738840" y="2241452"/>
              <a:ext cx="4505521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82"/>
            <p:cNvCxnSpPr/>
            <p:nvPr/>
          </p:nvCxnSpPr>
          <p:spPr>
            <a:xfrm rot="5400000">
              <a:off x="3728939" y="2204940"/>
              <a:ext cx="450552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3"/>
            <p:cNvCxnSpPr/>
            <p:nvPr/>
          </p:nvCxnSpPr>
          <p:spPr>
            <a:xfrm rot="16200000" flipH="1">
              <a:off x="4224239" y="2166840"/>
              <a:ext cx="450552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4"/>
            <p:cNvCxnSpPr/>
            <p:nvPr/>
          </p:nvCxnSpPr>
          <p:spPr>
            <a:xfrm rot="16200000" flipH="1">
              <a:off x="4414739" y="2052540"/>
              <a:ext cx="450552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5"/>
            <p:cNvCxnSpPr/>
            <p:nvPr/>
          </p:nvCxnSpPr>
          <p:spPr>
            <a:xfrm rot="5400000">
              <a:off x="3309839" y="2090640"/>
              <a:ext cx="450552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6"/>
            <p:cNvCxnSpPr/>
            <p:nvPr/>
          </p:nvCxnSpPr>
          <p:spPr>
            <a:xfrm rot="16200000" flipH="1">
              <a:off x="43242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7"/>
            <p:cNvCxnSpPr/>
            <p:nvPr/>
          </p:nvCxnSpPr>
          <p:spPr>
            <a:xfrm rot="5400000">
              <a:off x="49481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8"/>
            <p:cNvCxnSpPr/>
            <p:nvPr/>
          </p:nvCxnSpPr>
          <p:spPr>
            <a:xfrm rot="5400000">
              <a:off x="5405339" y="1747740"/>
              <a:ext cx="450552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9"/>
            <p:cNvCxnSpPr/>
            <p:nvPr/>
          </p:nvCxnSpPr>
          <p:spPr>
            <a:xfrm rot="16200000" flipH="1">
              <a:off x="25478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93"/>
          <p:cNvSpPr/>
          <p:nvPr/>
        </p:nvSpPr>
        <p:spPr>
          <a:xfrm>
            <a:off x="0" y="4311650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9" name="Straight Connector 95"/>
          <p:cNvCxnSpPr/>
          <p:nvPr/>
        </p:nvCxnSpPr>
        <p:spPr>
          <a:xfrm>
            <a:off x="0" y="438785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96"/>
          <p:cNvCxnSpPr/>
          <p:nvPr/>
        </p:nvCxnSpPr>
        <p:spPr>
          <a:xfrm>
            <a:off x="0" y="6138863"/>
            <a:ext cx="9144000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259C7-CFF6-4DFA-9831-995E9AC49A3A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92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3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6A08A-D7DE-4A6A-8365-0626CF6C058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124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42F2A-9F0F-474A-BEE5-A0EBFB1E554F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73BF3-58EF-4C5A-98AB-CD3A97AE57D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69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21073-8439-4D8E-8650-41E4663B2349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3D709-6BEC-47A1-90D1-0E133AEBD289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345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EE186-47EA-4049-8B12-ED1474A2CAF6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D06D2-E063-4D01-9C41-2E02BE3EFFE2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3102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40AAE-F98E-4B93-9FB9-456F7137070B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18715-A1E7-41C3-9F53-99D8D5442C56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2367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6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8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0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2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F897E-358D-4CF1-BA5C-EB51C05D223E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D6AD1-1F86-435E-995B-091617033DAB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414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2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3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4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9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/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EEA03-7855-4C77-B36A-470E756A9B5C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326C2-4328-4905-9272-5AF45A01BC3F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8345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00266-6EA3-480D-B903-F641BE02139A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2EA7C-E321-43DD-8A7A-0DF1403F8176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678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49D6B-F852-4E9A-A52A-6650D67963D1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16462-D288-4078-A8D0-4787D397AE13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8810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0" y="-30163"/>
            <a:ext cx="9067800" cy="6889751"/>
            <a:chOff x="0" y="-30477"/>
            <a:chExt cx="9067800" cy="6889273"/>
          </a:xfrm>
        </p:grpSpPr>
        <p:cxnSp>
          <p:nvCxnSpPr>
            <p:cNvPr id="5" name="Straight Connector 109"/>
            <p:cNvCxnSpPr/>
            <p:nvPr/>
          </p:nvCxnSpPr>
          <p:spPr>
            <a:xfrm rot="16200000" flipH="1">
              <a:off x="-1447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6"/>
            <p:cNvCxnSpPr/>
            <p:nvPr/>
          </p:nvCxnSpPr>
          <p:spPr>
            <a:xfrm rot="16200000" flipH="1">
              <a:off x="-16380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77"/>
            <p:cNvCxnSpPr/>
            <p:nvPr/>
          </p:nvCxnSpPr>
          <p:spPr>
            <a:xfrm rot="5400000">
              <a:off x="-14856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80"/>
            <p:cNvCxnSpPr/>
            <p:nvPr/>
          </p:nvCxnSpPr>
          <p:spPr>
            <a:xfrm rot="5400000">
              <a:off x="-32382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81"/>
            <p:cNvCxnSpPr/>
            <p:nvPr/>
          </p:nvCxnSpPr>
          <p:spPr>
            <a:xfrm rot="16200000" flipH="1">
              <a:off x="-33144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82"/>
            <p:cNvCxnSpPr/>
            <p:nvPr/>
          </p:nvCxnSpPr>
          <p:spPr>
            <a:xfrm rot="16200000" flipH="1">
              <a:off x="-1371362" y="2971246"/>
              <a:ext cx="6857524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83"/>
            <p:cNvCxnSpPr/>
            <p:nvPr/>
          </p:nvCxnSpPr>
          <p:spPr>
            <a:xfrm rot="16200000" flipH="1">
              <a:off x="-2819162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84"/>
            <p:cNvCxnSpPr/>
            <p:nvPr/>
          </p:nvCxnSpPr>
          <p:spPr>
            <a:xfrm rot="5400000">
              <a:off x="-2704862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85"/>
            <p:cNvCxnSpPr/>
            <p:nvPr/>
          </p:nvCxnSpPr>
          <p:spPr>
            <a:xfrm rot="16200000" flipH="1">
              <a:off x="-2133362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86"/>
            <p:cNvCxnSpPr/>
            <p:nvPr/>
          </p:nvCxnSpPr>
          <p:spPr>
            <a:xfrm rot="16200000" flipH="1">
              <a:off x="-31239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87"/>
            <p:cNvCxnSpPr/>
            <p:nvPr/>
          </p:nvCxnSpPr>
          <p:spPr>
            <a:xfrm rot="16200000" flipH="1">
              <a:off x="-1828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8"/>
            <p:cNvCxnSpPr/>
            <p:nvPr/>
          </p:nvCxnSpPr>
          <p:spPr>
            <a:xfrm rot="16200000" flipH="1">
              <a:off x="-28191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89"/>
            <p:cNvCxnSpPr/>
            <p:nvPr/>
          </p:nvCxnSpPr>
          <p:spPr>
            <a:xfrm rot="16200000" flipH="1">
              <a:off x="-2438162" y="3123646"/>
              <a:ext cx="6857524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64"/>
            <p:cNvCxnSpPr/>
            <p:nvPr/>
          </p:nvCxnSpPr>
          <p:spPr>
            <a:xfrm rot="5400000">
              <a:off x="-1731724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65"/>
            <p:cNvCxnSpPr/>
            <p:nvPr/>
          </p:nvCxnSpPr>
          <p:spPr>
            <a:xfrm rot="5400000">
              <a:off x="-1141968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68"/>
            <p:cNvCxnSpPr/>
            <p:nvPr/>
          </p:nvCxnSpPr>
          <p:spPr>
            <a:xfrm rot="5400000">
              <a:off x="-9141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72"/>
            <p:cNvCxnSpPr/>
            <p:nvPr/>
          </p:nvCxnSpPr>
          <p:spPr>
            <a:xfrm rot="5400000">
              <a:off x="-1855549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20"/>
            <p:cNvCxnSpPr/>
            <p:nvPr/>
          </p:nvCxnSpPr>
          <p:spPr>
            <a:xfrm rot="16200000" flipH="1">
              <a:off x="-26429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44"/>
            <p:cNvCxnSpPr/>
            <p:nvPr/>
          </p:nvCxnSpPr>
          <p:spPr>
            <a:xfrm rot="16200000" flipH="1">
              <a:off x="-1953974" y="3325258"/>
              <a:ext cx="6857524" cy="206375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07"/>
            <p:cNvCxnSpPr/>
            <p:nvPr/>
          </p:nvCxnSpPr>
          <p:spPr>
            <a:xfrm rot="16200000" flipH="1">
              <a:off x="-23619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08"/>
            <p:cNvCxnSpPr/>
            <p:nvPr/>
          </p:nvCxnSpPr>
          <p:spPr>
            <a:xfrm rot="16200000" flipH="1">
              <a:off x="-21333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09"/>
            <p:cNvCxnSpPr/>
            <p:nvPr/>
          </p:nvCxnSpPr>
          <p:spPr>
            <a:xfrm rot="16200000" flipH="1">
              <a:off x="106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10"/>
            <p:cNvCxnSpPr/>
            <p:nvPr/>
          </p:nvCxnSpPr>
          <p:spPr>
            <a:xfrm rot="16200000" flipH="1">
              <a:off x="876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11"/>
            <p:cNvCxnSpPr/>
            <p:nvPr/>
          </p:nvCxnSpPr>
          <p:spPr>
            <a:xfrm rot="5400000">
              <a:off x="1028938" y="3237946"/>
              <a:ext cx="6857524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12"/>
            <p:cNvCxnSpPr/>
            <p:nvPr/>
          </p:nvCxnSpPr>
          <p:spPr>
            <a:xfrm rot="5400000">
              <a:off x="-7236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13"/>
            <p:cNvCxnSpPr/>
            <p:nvPr/>
          </p:nvCxnSpPr>
          <p:spPr>
            <a:xfrm rot="16200000" flipH="1">
              <a:off x="-7998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14"/>
            <p:cNvCxnSpPr/>
            <p:nvPr/>
          </p:nvCxnSpPr>
          <p:spPr>
            <a:xfrm rot="5400000">
              <a:off x="-152161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15"/>
            <p:cNvCxnSpPr/>
            <p:nvPr/>
          </p:nvCxnSpPr>
          <p:spPr>
            <a:xfrm rot="16200000" flipH="1">
              <a:off x="-304562" y="3199846"/>
              <a:ext cx="6857524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16"/>
            <p:cNvCxnSpPr/>
            <p:nvPr/>
          </p:nvCxnSpPr>
          <p:spPr>
            <a:xfrm rot="5400000">
              <a:off x="-190262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17"/>
            <p:cNvCxnSpPr/>
            <p:nvPr/>
          </p:nvCxnSpPr>
          <p:spPr>
            <a:xfrm rot="16200000" flipH="1">
              <a:off x="381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18"/>
            <p:cNvCxnSpPr/>
            <p:nvPr/>
          </p:nvCxnSpPr>
          <p:spPr>
            <a:xfrm rot="16200000" flipH="1">
              <a:off x="-6093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19"/>
            <p:cNvCxnSpPr/>
            <p:nvPr/>
          </p:nvCxnSpPr>
          <p:spPr>
            <a:xfrm rot="16200000" flipH="1">
              <a:off x="6860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20"/>
            <p:cNvCxnSpPr/>
            <p:nvPr/>
          </p:nvCxnSpPr>
          <p:spPr>
            <a:xfrm rot="16200000" flipH="1">
              <a:off x="-3045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21"/>
            <p:cNvCxnSpPr/>
            <p:nvPr/>
          </p:nvCxnSpPr>
          <p:spPr>
            <a:xfrm rot="5400000">
              <a:off x="-1028462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22"/>
            <p:cNvCxnSpPr/>
            <p:nvPr/>
          </p:nvCxnSpPr>
          <p:spPr>
            <a:xfrm rot="5400000">
              <a:off x="782876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23"/>
            <p:cNvCxnSpPr/>
            <p:nvPr/>
          </p:nvCxnSpPr>
          <p:spPr>
            <a:xfrm rot="5400000">
              <a:off x="13726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24"/>
            <p:cNvCxnSpPr/>
            <p:nvPr/>
          </p:nvCxnSpPr>
          <p:spPr>
            <a:xfrm rot="5400000">
              <a:off x="1600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25"/>
            <p:cNvCxnSpPr/>
            <p:nvPr/>
          </p:nvCxnSpPr>
          <p:spPr>
            <a:xfrm rot="5400000">
              <a:off x="659051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226"/>
            <p:cNvCxnSpPr/>
            <p:nvPr/>
          </p:nvCxnSpPr>
          <p:spPr>
            <a:xfrm rot="16200000" flipH="1">
              <a:off x="-1283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227"/>
            <p:cNvCxnSpPr/>
            <p:nvPr/>
          </p:nvCxnSpPr>
          <p:spPr>
            <a:xfrm rot="16200000" flipH="1">
              <a:off x="560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228"/>
            <p:cNvCxnSpPr/>
            <p:nvPr/>
          </p:nvCxnSpPr>
          <p:spPr>
            <a:xfrm rot="16200000" flipH="1">
              <a:off x="152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29"/>
            <p:cNvCxnSpPr/>
            <p:nvPr/>
          </p:nvCxnSpPr>
          <p:spPr>
            <a:xfrm rot="16200000" flipH="1">
              <a:off x="381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36"/>
            <p:cNvCxnSpPr/>
            <p:nvPr/>
          </p:nvCxnSpPr>
          <p:spPr>
            <a:xfrm rot="16200000" flipH="1">
              <a:off x="27434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37"/>
            <p:cNvCxnSpPr/>
            <p:nvPr/>
          </p:nvCxnSpPr>
          <p:spPr>
            <a:xfrm rot="16200000" flipH="1">
              <a:off x="20957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38"/>
            <p:cNvCxnSpPr/>
            <p:nvPr/>
          </p:nvCxnSpPr>
          <p:spPr>
            <a:xfrm rot="5400000">
              <a:off x="27053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39"/>
            <p:cNvCxnSpPr/>
            <p:nvPr/>
          </p:nvCxnSpPr>
          <p:spPr>
            <a:xfrm rot="5400000">
              <a:off x="1829038" y="3276046"/>
              <a:ext cx="6857524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40"/>
            <p:cNvCxnSpPr/>
            <p:nvPr/>
          </p:nvCxnSpPr>
          <p:spPr>
            <a:xfrm rot="16200000" flipH="1">
              <a:off x="10670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41"/>
            <p:cNvCxnSpPr/>
            <p:nvPr/>
          </p:nvCxnSpPr>
          <p:spPr>
            <a:xfrm rot="16200000" flipH="1">
              <a:off x="2362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42"/>
            <p:cNvCxnSpPr/>
            <p:nvPr/>
          </p:nvCxnSpPr>
          <p:spPr>
            <a:xfrm rot="5400000">
              <a:off x="2646601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43"/>
            <p:cNvCxnSpPr/>
            <p:nvPr/>
          </p:nvCxnSpPr>
          <p:spPr>
            <a:xfrm rot="5400000">
              <a:off x="30490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44"/>
            <p:cNvCxnSpPr/>
            <p:nvPr/>
          </p:nvCxnSpPr>
          <p:spPr>
            <a:xfrm rot="5400000">
              <a:off x="2895838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45"/>
            <p:cNvCxnSpPr/>
            <p:nvPr/>
          </p:nvCxnSpPr>
          <p:spPr>
            <a:xfrm rot="5400000">
              <a:off x="2389426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46"/>
            <p:cNvCxnSpPr/>
            <p:nvPr/>
          </p:nvCxnSpPr>
          <p:spPr>
            <a:xfrm rot="16200000" flipH="1">
              <a:off x="22370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47"/>
            <p:cNvCxnSpPr/>
            <p:nvPr/>
          </p:nvCxnSpPr>
          <p:spPr>
            <a:xfrm rot="16200000" flipH="1">
              <a:off x="17528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48"/>
            <p:cNvCxnSpPr/>
            <p:nvPr/>
          </p:nvCxnSpPr>
          <p:spPr>
            <a:xfrm rot="16200000" flipH="1">
              <a:off x="19814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49"/>
            <p:cNvCxnSpPr/>
            <p:nvPr/>
          </p:nvCxnSpPr>
          <p:spPr>
            <a:xfrm rot="5400000">
              <a:off x="3467338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50"/>
            <p:cNvCxnSpPr/>
            <p:nvPr/>
          </p:nvCxnSpPr>
          <p:spPr>
            <a:xfrm rot="16200000" flipH="1">
              <a:off x="3467338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51"/>
            <p:cNvCxnSpPr/>
            <p:nvPr/>
          </p:nvCxnSpPr>
          <p:spPr>
            <a:xfrm rot="5400000">
              <a:off x="4038839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52"/>
            <p:cNvCxnSpPr/>
            <p:nvPr/>
          </p:nvCxnSpPr>
          <p:spPr>
            <a:xfrm rot="16200000" flipH="1">
              <a:off x="3886438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53"/>
            <p:cNvCxnSpPr/>
            <p:nvPr/>
          </p:nvCxnSpPr>
          <p:spPr>
            <a:xfrm rot="5400000">
              <a:off x="4000738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254"/>
            <p:cNvCxnSpPr/>
            <p:nvPr/>
          </p:nvCxnSpPr>
          <p:spPr>
            <a:xfrm rot="16200000" flipH="1">
              <a:off x="4572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256"/>
            <p:cNvCxnSpPr/>
            <p:nvPr/>
          </p:nvCxnSpPr>
          <p:spPr>
            <a:xfrm rot="16200000" flipH="1">
              <a:off x="37340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257"/>
            <p:cNvCxnSpPr/>
            <p:nvPr/>
          </p:nvCxnSpPr>
          <p:spPr>
            <a:xfrm rot="5400000">
              <a:off x="3619738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258"/>
            <p:cNvCxnSpPr/>
            <p:nvPr/>
          </p:nvCxnSpPr>
          <p:spPr>
            <a:xfrm rot="16200000" flipH="1">
              <a:off x="42150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259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260"/>
            <p:cNvCxnSpPr/>
            <p:nvPr/>
          </p:nvCxnSpPr>
          <p:spPr>
            <a:xfrm rot="16200000" flipH="1">
              <a:off x="4343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261"/>
            <p:cNvCxnSpPr/>
            <p:nvPr/>
          </p:nvCxnSpPr>
          <p:spPr>
            <a:xfrm rot="16200000" flipH="1">
              <a:off x="4572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263"/>
            <p:cNvCxnSpPr/>
            <p:nvPr/>
          </p:nvCxnSpPr>
          <p:spPr>
            <a:xfrm rot="16200000" flipH="1">
              <a:off x="5258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264"/>
            <p:cNvCxnSpPr/>
            <p:nvPr/>
          </p:nvCxnSpPr>
          <p:spPr>
            <a:xfrm rot="16200000" flipH="1">
              <a:off x="5067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265"/>
            <p:cNvCxnSpPr/>
            <p:nvPr/>
          </p:nvCxnSpPr>
          <p:spPr>
            <a:xfrm rot="5400000">
              <a:off x="5219938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266"/>
            <p:cNvCxnSpPr/>
            <p:nvPr/>
          </p:nvCxnSpPr>
          <p:spPr>
            <a:xfrm rot="16200000" flipH="1">
              <a:off x="487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267"/>
            <p:cNvCxnSpPr/>
            <p:nvPr/>
          </p:nvCxnSpPr>
          <p:spPr>
            <a:xfrm rot="5400000">
              <a:off x="5528707" y="3318116"/>
              <a:ext cx="6887685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269"/>
            <p:cNvCxnSpPr/>
            <p:nvPr/>
          </p:nvCxnSpPr>
          <p:spPr>
            <a:xfrm rot="5400000">
              <a:off x="4850051" y="3226833"/>
              <a:ext cx="6857524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270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77"/>
            <p:cNvCxnSpPr/>
            <p:nvPr/>
          </p:nvCxnSpPr>
          <p:spPr>
            <a:xfrm rot="5400000">
              <a:off x="5562839" y="3428446"/>
              <a:ext cx="6857524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82"/>
            <p:cNvCxnSpPr/>
            <p:nvPr/>
          </p:nvCxnSpPr>
          <p:spPr>
            <a:xfrm rot="5400000">
              <a:off x="2552938" y="3390346"/>
              <a:ext cx="6857524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88"/>
            <p:cNvCxnSpPr/>
            <p:nvPr/>
          </p:nvCxnSpPr>
          <p:spPr>
            <a:xfrm rot="16200000" flipH="1">
              <a:off x="3048238" y="3352246"/>
              <a:ext cx="6857524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91"/>
            <p:cNvCxnSpPr/>
            <p:nvPr/>
          </p:nvCxnSpPr>
          <p:spPr>
            <a:xfrm rot="16200000" flipH="1">
              <a:off x="3238738" y="3237946"/>
              <a:ext cx="6857524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293"/>
            <p:cNvCxnSpPr/>
            <p:nvPr/>
          </p:nvCxnSpPr>
          <p:spPr>
            <a:xfrm rot="5400000">
              <a:off x="2133838" y="3276046"/>
              <a:ext cx="6857524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297"/>
            <p:cNvCxnSpPr/>
            <p:nvPr/>
          </p:nvCxnSpPr>
          <p:spPr>
            <a:xfrm rot="16200000" flipH="1">
              <a:off x="31482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8"/>
            <p:cNvCxnSpPr/>
            <p:nvPr/>
          </p:nvCxnSpPr>
          <p:spPr>
            <a:xfrm rot="5400000">
              <a:off x="37721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1"/>
            <p:cNvCxnSpPr/>
            <p:nvPr/>
          </p:nvCxnSpPr>
          <p:spPr>
            <a:xfrm rot="5400000">
              <a:off x="4229338" y="2933146"/>
              <a:ext cx="6857524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06"/>
            <p:cNvCxnSpPr/>
            <p:nvPr/>
          </p:nvCxnSpPr>
          <p:spPr>
            <a:xfrm rot="16200000" flipH="1">
              <a:off x="1371044" y="3200640"/>
              <a:ext cx="6859112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9" name="Group 93"/>
          <p:cNvGrpSpPr>
            <a:grpSpLocks/>
          </p:cNvGrpSpPr>
          <p:nvPr/>
        </p:nvGrpSpPr>
        <p:grpSpPr bwMode="auto">
          <a:xfrm>
            <a:off x="0" y="2057400"/>
            <a:ext cx="4802188" cy="2820988"/>
            <a:chOff x="0" y="2057400"/>
            <a:chExt cx="4801394" cy="2820988"/>
          </a:xfrm>
        </p:grpSpPr>
        <p:cxnSp>
          <p:nvCxnSpPr>
            <p:cNvPr id="90" name="Straight Connector 116"/>
            <p:cNvCxnSpPr/>
            <p:nvPr/>
          </p:nvCxnSpPr>
          <p:spPr>
            <a:xfrm>
              <a:off x="0" y="20574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17"/>
            <p:cNvCxnSpPr/>
            <p:nvPr/>
          </p:nvCxnSpPr>
          <p:spPr>
            <a:xfrm>
              <a:off x="0" y="48768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19"/>
            <p:cNvCxnSpPr/>
            <p:nvPr/>
          </p:nvCxnSpPr>
          <p:spPr>
            <a:xfrm rot="5400000">
              <a:off x="3391694" y="3467100"/>
              <a:ext cx="2817812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/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23BF1-D7AC-4A37-850F-259957AB0022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C6615-8A2A-423E-A005-A0AF38CB1F69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519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312D5-41DC-492D-8F4E-ABF104287DED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474FD-095F-45D5-9966-62DA026E0948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8896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0" y="-30163"/>
            <a:ext cx="9067800" cy="4846638"/>
            <a:chOff x="1" y="-30477"/>
            <a:chExt cx="9067799" cy="4526277"/>
          </a:xfrm>
        </p:grpSpPr>
        <p:cxnSp>
          <p:nvCxnSpPr>
            <p:cNvPr id="5" name="Straight Connector 7"/>
            <p:cNvCxnSpPr/>
            <p:nvPr/>
          </p:nvCxnSpPr>
          <p:spPr>
            <a:xfrm rot="16200000" flipH="1">
              <a:off x="-2715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8"/>
            <p:cNvCxnSpPr/>
            <p:nvPr/>
          </p:nvCxnSpPr>
          <p:spPr>
            <a:xfrm rot="16200000" flipH="1">
              <a:off x="-4620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9"/>
            <p:cNvCxnSpPr/>
            <p:nvPr/>
          </p:nvCxnSpPr>
          <p:spPr>
            <a:xfrm rot="5400000">
              <a:off x="-3096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5400000">
              <a:off x="-206226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1"/>
            <p:cNvCxnSpPr/>
            <p:nvPr/>
          </p:nvCxnSpPr>
          <p:spPr>
            <a:xfrm rot="16200000" flipH="1">
              <a:off x="-213846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2"/>
            <p:cNvCxnSpPr/>
            <p:nvPr/>
          </p:nvCxnSpPr>
          <p:spPr>
            <a:xfrm rot="16200000" flipH="1">
              <a:off x="-195360" y="1785840"/>
              <a:ext cx="450552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3"/>
            <p:cNvCxnSpPr/>
            <p:nvPr/>
          </p:nvCxnSpPr>
          <p:spPr>
            <a:xfrm rot="16200000" flipH="1">
              <a:off x="-1643160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4"/>
            <p:cNvCxnSpPr/>
            <p:nvPr/>
          </p:nvCxnSpPr>
          <p:spPr>
            <a:xfrm rot="5400000">
              <a:off x="-152886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/>
            <p:cNvCxnSpPr/>
            <p:nvPr/>
          </p:nvCxnSpPr>
          <p:spPr>
            <a:xfrm rot="16200000" flipH="1">
              <a:off x="-95736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/>
            <p:cNvCxnSpPr/>
            <p:nvPr/>
          </p:nvCxnSpPr>
          <p:spPr>
            <a:xfrm rot="16200000" flipH="1">
              <a:off x="-194796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7"/>
            <p:cNvCxnSpPr/>
            <p:nvPr/>
          </p:nvCxnSpPr>
          <p:spPr>
            <a:xfrm rot="16200000" flipH="1">
              <a:off x="-652560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"/>
            <p:cNvCxnSpPr/>
            <p:nvPr/>
          </p:nvCxnSpPr>
          <p:spPr>
            <a:xfrm rot="16200000" flipH="1">
              <a:off x="-16431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H="1">
              <a:off x="-1790370" y="2019629"/>
              <a:ext cx="4495143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>
              <a:off x="-55572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"/>
            <p:cNvCxnSpPr/>
            <p:nvPr/>
          </p:nvCxnSpPr>
          <p:spPr>
            <a:xfrm rot="5400000">
              <a:off x="34034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2"/>
            <p:cNvCxnSpPr/>
            <p:nvPr/>
          </p:nvCxnSpPr>
          <p:spPr>
            <a:xfrm rot="5400000">
              <a:off x="2618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3"/>
            <p:cNvCxnSpPr/>
            <p:nvPr/>
          </p:nvCxnSpPr>
          <p:spPr>
            <a:xfrm rot="5400000">
              <a:off x="-67954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4"/>
            <p:cNvCxnSpPr/>
            <p:nvPr/>
          </p:nvCxnSpPr>
          <p:spPr>
            <a:xfrm rot="16200000" flipH="1">
              <a:off x="-1466947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5"/>
            <p:cNvCxnSpPr/>
            <p:nvPr/>
          </p:nvCxnSpPr>
          <p:spPr>
            <a:xfrm rot="16200000" flipH="1">
              <a:off x="-777972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6"/>
            <p:cNvCxnSpPr/>
            <p:nvPr/>
          </p:nvCxnSpPr>
          <p:spPr>
            <a:xfrm rot="16200000" flipH="1">
              <a:off x="-11859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7"/>
            <p:cNvCxnSpPr/>
            <p:nvPr/>
          </p:nvCxnSpPr>
          <p:spPr>
            <a:xfrm rot="16200000" flipH="1">
              <a:off x="-9573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8"/>
            <p:cNvCxnSpPr/>
            <p:nvPr/>
          </p:nvCxnSpPr>
          <p:spPr>
            <a:xfrm rot="16200000" flipH="1">
              <a:off x="224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9"/>
            <p:cNvCxnSpPr/>
            <p:nvPr/>
          </p:nvCxnSpPr>
          <p:spPr>
            <a:xfrm rot="16200000" flipH="1">
              <a:off x="2052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0"/>
            <p:cNvCxnSpPr/>
            <p:nvPr/>
          </p:nvCxnSpPr>
          <p:spPr>
            <a:xfrm rot="5400000">
              <a:off x="2204939" y="2052540"/>
              <a:ext cx="450552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1"/>
            <p:cNvCxnSpPr/>
            <p:nvPr/>
          </p:nvCxnSpPr>
          <p:spPr>
            <a:xfrm rot="5400000">
              <a:off x="45234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2"/>
            <p:cNvCxnSpPr/>
            <p:nvPr/>
          </p:nvCxnSpPr>
          <p:spPr>
            <a:xfrm rot="16200000" flipH="1">
              <a:off x="37614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3"/>
            <p:cNvCxnSpPr/>
            <p:nvPr/>
          </p:nvCxnSpPr>
          <p:spPr>
            <a:xfrm rot="5400000">
              <a:off x="1024634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4"/>
            <p:cNvCxnSpPr/>
            <p:nvPr/>
          </p:nvCxnSpPr>
          <p:spPr>
            <a:xfrm rot="16200000" flipH="1">
              <a:off x="871440" y="2014440"/>
              <a:ext cx="450552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rot="5400000">
              <a:off x="98574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6"/>
            <p:cNvCxnSpPr/>
            <p:nvPr/>
          </p:nvCxnSpPr>
          <p:spPr>
            <a:xfrm rot="16200000" flipH="1">
              <a:off x="155724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7"/>
            <p:cNvCxnSpPr/>
            <p:nvPr/>
          </p:nvCxnSpPr>
          <p:spPr>
            <a:xfrm rot="16200000" flipH="1">
              <a:off x="5666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8"/>
            <p:cNvCxnSpPr/>
            <p:nvPr/>
          </p:nvCxnSpPr>
          <p:spPr>
            <a:xfrm rot="16200000" flipH="1">
              <a:off x="18620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9"/>
            <p:cNvCxnSpPr/>
            <p:nvPr/>
          </p:nvCxnSpPr>
          <p:spPr>
            <a:xfrm rot="16200000" flipH="1">
              <a:off x="8714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40"/>
            <p:cNvCxnSpPr/>
            <p:nvPr/>
          </p:nvCxnSpPr>
          <p:spPr>
            <a:xfrm rot="5400000">
              <a:off x="147540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41"/>
            <p:cNvCxnSpPr/>
            <p:nvPr/>
          </p:nvCxnSpPr>
          <p:spPr>
            <a:xfrm rot="5400000">
              <a:off x="1958878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42"/>
            <p:cNvCxnSpPr/>
            <p:nvPr/>
          </p:nvCxnSpPr>
          <p:spPr>
            <a:xfrm rot="5400000">
              <a:off x="25486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3"/>
            <p:cNvCxnSpPr/>
            <p:nvPr/>
          </p:nvCxnSpPr>
          <p:spPr>
            <a:xfrm rot="5400000">
              <a:off x="2776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4"/>
            <p:cNvCxnSpPr/>
            <p:nvPr/>
          </p:nvCxnSpPr>
          <p:spPr>
            <a:xfrm rot="5400000">
              <a:off x="1835053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5"/>
            <p:cNvCxnSpPr/>
            <p:nvPr/>
          </p:nvCxnSpPr>
          <p:spPr>
            <a:xfrm rot="16200000" flipH="1">
              <a:off x="1047653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6"/>
            <p:cNvCxnSpPr/>
            <p:nvPr/>
          </p:nvCxnSpPr>
          <p:spPr>
            <a:xfrm rot="16200000" flipH="1">
              <a:off x="1736628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7"/>
            <p:cNvCxnSpPr/>
            <p:nvPr/>
          </p:nvCxnSpPr>
          <p:spPr>
            <a:xfrm rot="16200000" flipH="1">
              <a:off x="13286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8"/>
            <p:cNvCxnSpPr/>
            <p:nvPr/>
          </p:nvCxnSpPr>
          <p:spPr>
            <a:xfrm rot="16200000" flipH="1">
              <a:off x="15572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9"/>
            <p:cNvCxnSpPr/>
            <p:nvPr/>
          </p:nvCxnSpPr>
          <p:spPr>
            <a:xfrm rot="16200000" flipH="1">
              <a:off x="39194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50"/>
            <p:cNvCxnSpPr/>
            <p:nvPr/>
          </p:nvCxnSpPr>
          <p:spPr>
            <a:xfrm rot="16200000" flipH="1">
              <a:off x="32717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51"/>
            <p:cNvCxnSpPr/>
            <p:nvPr/>
          </p:nvCxnSpPr>
          <p:spPr>
            <a:xfrm rot="5400000">
              <a:off x="38813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52"/>
            <p:cNvCxnSpPr/>
            <p:nvPr/>
          </p:nvCxnSpPr>
          <p:spPr>
            <a:xfrm rot="5400000">
              <a:off x="3005039" y="2090640"/>
              <a:ext cx="4505521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3"/>
            <p:cNvCxnSpPr/>
            <p:nvPr/>
          </p:nvCxnSpPr>
          <p:spPr>
            <a:xfrm rot="16200000" flipH="1">
              <a:off x="22430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4"/>
            <p:cNvCxnSpPr/>
            <p:nvPr/>
          </p:nvCxnSpPr>
          <p:spPr>
            <a:xfrm rot="16200000" flipH="1">
              <a:off x="3538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5"/>
            <p:cNvCxnSpPr/>
            <p:nvPr/>
          </p:nvCxnSpPr>
          <p:spPr>
            <a:xfrm rot="5400000">
              <a:off x="382260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6"/>
            <p:cNvCxnSpPr/>
            <p:nvPr/>
          </p:nvCxnSpPr>
          <p:spPr>
            <a:xfrm rot="5400000">
              <a:off x="42250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7"/>
            <p:cNvCxnSpPr/>
            <p:nvPr/>
          </p:nvCxnSpPr>
          <p:spPr>
            <a:xfrm rot="5400000">
              <a:off x="4071839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8"/>
            <p:cNvCxnSpPr/>
            <p:nvPr/>
          </p:nvCxnSpPr>
          <p:spPr>
            <a:xfrm rot="5400000">
              <a:off x="356542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9"/>
            <p:cNvCxnSpPr/>
            <p:nvPr/>
          </p:nvCxnSpPr>
          <p:spPr>
            <a:xfrm rot="16200000" flipH="1">
              <a:off x="34130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60"/>
            <p:cNvCxnSpPr/>
            <p:nvPr/>
          </p:nvCxnSpPr>
          <p:spPr>
            <a:xfrm rot="16200000" flipH="1">
              <a:off x="29288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61"/>
            <p:cNvCxnSpPr/>
            <p:nvPr/>
          </p:nvCxnSpPr>
          <p:spPr>
            <a:xfrm rot="16200000" flipH="1">
              <a:off x="3081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62"/>
            <p:cNvCxnSpPr/>
            <p:nvPr/>
          </p:nvCxnSpPr>
          <p:spPr>
            <a:xfrm rot="5400000">
              <a:off x="4643339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3"/>
            <p:cNvCxnSpPr/>
            <p:nvPr/>
          </p:nvCxnSpPr>
          <p:spPr>
            <a:xfrm rot="16200000" flipH="1">
              <a:off x="4643339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4"/>
            <p:cNvCxnSpPr/>
            <p:nvPr/>
          </p:nvCxnSpPr>
          <p:spPr>
            <a:xfrm rot="5400000">
              <a:off x="5215633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5"/>
            <p:cNvCxnSpPr/>
            <p:nvPr/>
          </p:nvCxnSpPr>
          <p:spPr>
            <a:xfrm rot="16200000" flipH="1">
              <a:off x="5062439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6"/>
            <p:cNvCxnSpPr/>
            <p:nvPr/>
          </p:nvCxnSpPr>
          <p:spPr>
            <a:xfrm rot="5400000">
              <a:off x="5176739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7"/>
            <p:cNvCxnSpPr/>
            <p:nvPr/>
          </p:nvCxnSpPr>
          <p:spPr>
            <a:xfrm rot="16200000" flipH="1">
              <a:off x="57482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8"/>
            <p:cNvCxnSpPr/>
            <p:nvPr/>
          </p:nvCxnSpPr>
          <p:spPr>
            <a:xfrm rot="16200000" flipH="1">
              <a:off x="49100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9"/>
            <p:cNvCxnSpPr/>
            <p:nvPr/>
          </p:nvCxnSpPr>
          <p:spPr>
            <a:xfrm rot="5400000">
              <a:off x="4795739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70"/>
            <p:cNvCxnSpPr/>
            <p:nvPr/>
          </p:nvCxnSpPr>
          <p:spPr>
            <a:xfrm rot="16200000" flipH="1">
              <a:off x="53910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71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72"/>
            <p:cNvCxnSpPr/>
            <p:nvPr/>
          </p:nvCxnSpPr>
          <p:spPr>
            <a:xfrm rot="16200000" flipH="1">
              <a:off x="55196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3"/>
            <p:cNvCxnSpPr/>
            <p:nvPr/>
          </p:nvCxnSpPr>
          <p:spPr>
            <a:xfrm rot="16200000" flipH="1">
              <a:off x="5748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4"/>
            <p:cNvCxnSpPr/>
            <p:nvPr/>
          </p:nvCxnSpPr>
          <p:spPr>
            <a:xfrm rot="16200000" flipH="1">
              <a:off x="6434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5"/>
            <p:cNvCxnSpPr/>
            <p:nvPr/>
          </p:nvCxnSpPr>
          <p:spPr>
            <a:xfrm rot="16200000" flipH="1">
              <a:off x="6243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6"/>
            <p:cNvCxnSpPr/>
            <p:nvPr/>
          </p:nvCxnSpPr>
          <p:spPr>
            <a:xfrm rot="5400000">
              <a:off x="63959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7"/>
            <p:cNvCxnSpPr/>
            <p:nvPr/>
          </p:nvCxnSpPr>
          <p:spPr>
            <a:xfrm rot="16200000" flipH="1">
              <a:off x="605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8"/>
            <p:cNvCxnSpPr/>
            <p:nvPr/>
          </p:nvCxnSpPr>
          <p:spPr>
            <a:xfrm rot="5400000">
              <a:off x="6709412" y="2137412"/>
              <a:ext cx="4526277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9"/>
            <p:cNvCxnSpPr/>
            <p:nvPr/>
          </p:nvCxnSpPr>
          <p:spPr>
            <a:xfrm rot="5400000">
              <a:off x="6026052" y="2041427"/>
              <a:ext cx="4505521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80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81"/>
            <p:cNvCxnSpPr/>
            <p:nvPr/>
          </p:nvCxnSpPr>
          <p:spPr>
            <a:xfrm rot="5400000">
              <a:off x="6738840" y="2241452"/>
              <a:ext cx="4505521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82"/>
            <p:cNvCxnSpPr/>
            <p:nvPr/>
          </p:nvCxnSpPr>
          <p:spPr>
            <a:xfrm rot="5400000">
              <a:off x="3728939" y="2204940"/>
              <a:ext cx="450552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3"/>
            <p:cNvCxnSpPr/>
            <p:nvPr/>
          </p:nvCxnSpPr>
          <p:spPr>
            <a:xfrm rot="16200000" flipH="1">
              <a:off x="4224239" y="2166840"/>
              <a:ext cx="450552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4"/>
            <p:cNvCxnSpPr/>
            <p:nvPr/>
          </p:nvCxnSpPr>
          <p:spPr>
            <a:xfrm rot="16200000" flipH="1">
              <a:off x="4414739" y="2052540"/>
              <a:ext cx="450552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5"/>
            <p:cNvCxnSpPr/>
            <p:nvPr/>
          </p:nvCxnSpPr>
          <p:spPr>
            <a:xfrm rot="5400000">
              <a:off x="3309839" y="2090640"/>
              <a:ext cx="450552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6"/>
            <p:cNvCxnSpPr/>
            <p:nvPr/>
          </p:nvCxnSpPr>
          <p:spPr>
            <a:xfrm rot="16200000" flipH="1">
              <a:off x="43242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7"/>
            <p:cNvCxnSpPr/>
            <p:nvPr/>
          </p:nvCxnSpPr>
          <p:spPr>
            <a:xfrm rot="5400000">
              <a:off x="49481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8"/>
            <p:cNvCxnSpPr/>
            <p:nvPr/>
          </p:nvCxnSpPr>
          <p:spPr>
            <a:xfrm rot="5400000">
              <a:off x="5405339" y="1747740"/>
              <a:ext cx="450552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9"/>
            <p:cNvCxnSpPr/>
            <p:nvPr/>
          </p:nvCxnSpPr>
          <p:spPr>
            <a:xfrm rot="16200000" flipH="1">
              <a:off x="25478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93"/>
          <p:cNvSpPr/>
          <p:nvPr/>
        </p:nvSpPr>
        <p:spPr>
          <a:xfrm>
            <a:off x="0" y="4311650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9" name="Straight Connector 95"/>
          <p:cNvCxnSpPr/>
          <p:nvPr/>
        </p:nvCxnSpPr>
        <p:spPr>
          <a:xfrm>
            <a:off x="0" y="438785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96"/>
          <p:cNvCxnSpPr/>
          <p:nvPr/>
        </p:nvCxnSpPr>
        <p:spPr>
          <a:xfrm>
            <a:off x="0" y="6138863"/>
            <a:ext cx="9144000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259C7-CFF6-4DFA-9831-995E9AC49A3A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92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3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6A08A-D7DE-4A6A-8365-0626CF6C058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7376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42F2A-9F0F-474A-BEE5-A0EBFB1E554F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73BF3-58EF-4C5A-98AB-CD3A97AE57D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2257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21073-8439-4D8E-8650-41E4663B2349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3D709-6BEC-47A1-90D1-0E133AEBD289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1223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EE186-47EA-4049-8B12-ED1474A2CAF6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D06D2-E063-4D01-9C41-2E02BE3EFFE2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2697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40AAE-F98E-4B93-9FB9-456F7137070B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18715-A1E7-41C3-9F53-99D8D5442C56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8336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6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8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0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2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F897E-358D-4CF1-BA5C-EB51C05D223E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D6AD1-1F86-435E-995B-091617033DAB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5424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2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3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4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9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/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EEA03-7855-4C77-B36A-470E756A9B5C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326C2-4328-4905-9272-5AF45A01BC3F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135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00266-6EA3-480D-B903-F641BE02139A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2EA7C-E321-43DD-8A7A-0DF1403F8176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629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49D6B-F852-4E9A-A52A-6650D67963D1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16462-D288-4078-A8D0-4787D397AE13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4080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0" y="-30163"/>
            <a:ext cx="9067800" cy="6889751"/>
            <a:chOff x="0" y="-30477"/>
            <a:chExt cx="9067800" cy="6889273"/>
          </a:xfrm>
        </p:grpSpPr>
        <p:cxnSp>
          <p:nvCxnSpPr>
            <p:cNvPr id="5" name="Straight Connector 109"/>
            <p:cNvCxnSpPr/>
            <p:nvPr/>
          </p:nvCxnSpPr>
          <p:spPr>
            <a:xfrm rot="16200000" flipH="1">
              <a:off x="-1447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6"/>
            <p:cNvCxnSpPr/>
            <p:nvPr/>
          </p:nvCxnSpPr>
          <p:spPr>
            <a:xfrm rot="16200000" flipH="1">
              <a:off x="-16380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77"/>
            <p:cNvCxnSpPr/>
            <p:nvPr/>
          </p:nvCxnSpPr>
          <p:spPr>
            <a:xfrm rot="5400000">
              <a:off x="-14856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80"/>
            <p:cNvCxnSpPr/>
            <p:nvPr/>
          </p:nvCxnSpPr>
          <p:spPr>
            <a:xfrm rot="5400000">
              <a:off x="-32382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81"/>
            <p:cNvCxnSpPr/>
            <p:nvPr/>
          </p:nvCxnSpPr>
          <p:spPr>
            <a:xfrm rot="16200000" flipH="1">
              <a:off x="-33144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82"/>
            <p:cNvCxnSpPr/>
            <p:nvPr/>
          </p:nvCxnSpPr>
          <p:spPr>
            <a:xfrm rot="16200000" flipH="1">
              <a:off x="-1371362" y="2971246"/>
              <a:ext cx="6857524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83"/>
            <p:cNvCxnSpPr/>
            <p:nvPr/>
          </p:nvCxnSpPr>
          <p:spPr>
            <a:xfrm rot="16200000" flipH="1">
              <a:off x="-2819162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84"/>
            <p:cNvCxnSpPr/>
            <p:nvPr/>
          </p:nvCxnSpPr>
          <p:spPr>
            <a:xfrm rot="5400000">
              <a:off x="-2704862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85"/>
            <p:cNvCxnSpPr/>
            <p:nvPr/>
          </p:nvCxnSpPr>
          <p:spPr>
            <a:xfrm rot="16200000" flipH="1">
              <a:off x="-2133362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86"/>
            <p:cNvCxnSpPr/>
            <p:nvPr/>
          </p:nvCxnSpPr>
          <p:spPr>
            <a:xfrm rot="16200000" flipH="1">
              <a:off x="-31239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87"/>
            <p:cNvCxnSpPr/>
            <p:nvPr/>
          </p:nvCxnSpPr>
          <p:spPr>
            <a:xfrm rot="16200000" flipH="1">
              <a:off x="-1828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8"/>
            <p:cNvCxnSpPr/>
            <p:nvPr/>
          </p:nvCxnSpPr>
          <p:spPr>
            <a:xfrm rot="16200000" flipH="1">
              <a:off x="-28191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89"/>
            <p:cNvCxnSpPr/>
            <p:nvPr/>
          </p:nvCxnSpPr>
          <p:spPr>
            <a:xfrm rot="16200000" flipH="1">
              <a:off x="-2438162" y="3123646"/>
              <a:ext cx="6857524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64"/>
            <p:cNvCxnSpPr/>
            <p:nvPr/>
          </p:nvCxnSpPr>
          <p:spPr>
            <a:xfrm rot="5400000">
              <a:off x="-1731724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65"/>
            <p:cNvCxnSpPr/>
            <p:nvPr/>
          </p:nvCxnSpPr>
          <p:spPr>
            <a:xfrm rot="5400000">
              <a:off x="-1141968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68"/>
            <p:cNvCxnSpPr/>
            <p:nvPr/>
          </p:nvCxnSpPr>
          <p:spPr>
            <a:xfrm rot="5400000">
              <a:off x="-9141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72"/>
            <p:cNvCxnSpPr/>
            <p:nvPr/>
          </p:nvCxnSpPr>
          <p:spPr>
            <a:xfrm rot="5400000">
              <a:off x="-1855549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20"/>
            <p:cNvCxnSpPr/>
            <p:nvPr/>
          </p:nvCxnSpPr>
          <p:spPr>
            <a:xfrm rot="16200000" flipH="1">
              <a:off x="-26429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44"/>
            <p:cNvCxnSpPr/>
            <p:nvPr/>
          </p:nvCxnSpPr>
          <p:spPr>
            <a:xfrm rot="16200000" flipH="1">
              <a:off x="-1953974" y="3325258"/>
              <a:ext cx="6857524" cy="206375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07"/>
            <p:cNvCxnSpPr/>
            <p:nvPr/>
          </p:nvCxnSpPr>
          <p:spPr>
            <a:xfrm rot="16200000" flipH="1">
              <a:off x="-23619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08"/>
            <p:cNvCxnSpPr/>
            <p:nvPr/>
          </p:nvCxnSpPr>
          <p:spPr>
            <a:xfrm rot="16200000" flipH="1">
              <a:off x="-21333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09"/>
            <p:cNvCxnSpPr/>
            <p:nvPr/>
          </p:nvCxnSpPr>
          <p:spPr>
            <a:xfrm rot="16200000" flipH="1">
              <a:off x="106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10"/>
            <p:cNvCxnSpPr/>
            <p:nvPr/>
          </p:nvCxnSpPr>
          <p:spPr>
            <a:xfrm rot="16200000" flipH="1">
              <a:off x="876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11"/>
            <p:cNvCxnSpPr/>
            <p:nvPr/>
          </p:nvCxnSpPr>
          <p:spPr>
            <a:xfrm rot="5400000">
              <a:off x="1028938" y="3237946"/>
              <a:ext cx="6857524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12"/>
            <p:cNvCxnSpPr/>
            <p:nvPr/>
          </p:nvCxnSpPr>
          <p:spPr>
            <a:xfrm rot="5400000">
              <a:off x="-7236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13"/>
            <p:cNvCxnSpPr/>
            <p:nvPr/>
          </p:nvCxnSpPr>
          <p:spPr>
            <a:xfrm rot="16200000" flipH="1">
              <a:off x="-7998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14"/>
            <p:cNvCxnSpPr/>
            <p:nvPr/>
          </p:nvCxnSpPr>
          <p:spPr>
            <a:xfrm rot="5400000">
              <a:off x="-152161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15"/>
            <p:cNvCxnSpPr/>
            <p:nvPr/>
          </p:nvCxnSpPr>
          <p:spPr>
            <a:xfrm rot="16200000" flipH="1">
              <a:off x="-304562" y="3199846"/>
              <a:ext cx="6857524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16"/>
            <p:cNvCxnSpPr/>
            <p:nvPr/>
          </p:nvCxnSpPr>
          <p:spPr>
            <a:xfrm rot="5400000">
              <a:off x="-190262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17"/>
            <p:cNvCxnSpPr/>
            <p:nvPr/>
          </p:nvCxnSpPr>
          <p:spPr>
            <a:xfrm rot="16200000" flipH="1">
              <a:off x="381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18"/>
            <p:cNvCxnSpPr/>
            <p:nvPr/>
          </p:nvCxnSpPr>
          <p:spPr>
            <a:xfrm rot="16200000" flipH="1">
              <a:off x="-6093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19"/>
            <p:cNvCxnSpPr/>
            <p:nvPr/>
          </p:nvCxnSpPr>
          <p:spPr>
            <a:xfrm rot="16200000" flipH="1">
              <a:off x="6860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20"/>
            <p:cNvCxnSpPr/>
            <p:nvPr/>
          </p:nvCxnSpPr>
          <p:spPr>
            <a:xfrm rot="16200000" flipH="1">
              <a:off x="-3045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21"/>
            <p:cNvCxnSpPr/>
            <p:nvPr/>
          </p:nvCxnSpPr>
          <p:spPr>
            <a:xfrm rot="5400000">
              <a:off x="-1028462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22"/>
            <p:cNvCxnSpPr/>
            <p:nvPr/>
          </p:nvCxnSpPr>
          <p:spPr>
            <a:xfrm rot="5400000">
              <a:off x="782876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23"/>
            <p:cNvCxnSpPr/>
            <p:nvPr/>
          </p:nvCxnSpPr>
          <p:spPr>
            <a:xfrm rot="5400000">
              <a:off x="13726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24"/>
            <p:cNvCxnSpPr/>
            <p:nvPr/>
          </p:nvCxnSpPr>
          <p:spPr>
            <a:xfrm rot="5400000">
              <a:off x="1600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25"/>
            <p:cNvCxnSpPr/>
            <p:nvPr/>
          </p:nvCxnSpPr>
          <p:spPr>
            <a:xfrm rot="5400000">
              <a:off x="659051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226"/>
            <p:cNvCxnSpPr/>
            <p:nvPr/>
          </p:nvCxnSpPr>
          <p:spPr>
            <a:xfrm rot="16200000" flipH="1">
              <a:off x="-1283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227"/>
            <p:cNvCxnSpPr/>
            <p:nvPr/>
          </p:nvCxnSpPr>
          <p:spPr>
            <a:xfrm rot="16200000" flipH="1">
              <a:off x="560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228"/>
            <p:cNvCxnSpPr/>
            <p:nvPr/>
          </p:nvCxnSpPr>
          <p:spPr>
            <a:xfrm rot="16200000" flipH="1">
              <a:off x="152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29"/>
            <p:cNvCxnSpPr/>
            <p:nvPr/>
          </p:nvCxnSpPr>
          <p:spPr>
            <a:xfrm rot="16200000" flipH="1">
              <a:off x="381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36"/>
            <p:cNvCxnSpPr/>
            <p:nvPr/>
          </p:nvCxnSpPr>
          <p:spPr>
            <a:xfrm rot="16200000" flipH="1">
              <a:off x="27434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37"/>
            <p:cNvCxnSpPr/>
            <p:nvPr/>
          </p:nvCxnSpPr>
          <p:spPr>
            <a:xfrm rot="16200000" flipH="1">
              <a:off x="20957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38"/>
            <p:cNvCxnSpPr/>
            <p:nvPr/>
          </p:nvCxnSpPr>
          <p:spPr>
            <a:xfrm rot="5400000">
              <a:off x="27053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39"/>
            <p:cNvCxnSpPr/>
            <p:nvPr/>
          </p:nvCxnSpPr>
          <p:spPr>
            <a:xfrm rot="5400000">
              <a:off x="1829038" y="3276046"/>
              <a:ext cx="6857524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40"/>
            <p:cNvCxnSpPr/>
            <p:nvPr/>
          </p:nvCxnSpPr>
          <p:spPr>
            <a:xfrm rot="16200000" flipH="1">
              <a:off x="10670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41"/>
            <p:cNvCxnSpPr/>
            <p:nvPr/>
          </p:nvCxnSpPr>
          <p:spPr>
            <a:xfrm rot="16200000" flipH="1">
              <a:off x="2362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42"/>
            <p:cNvCxnSpPr/>
            <p:nvPr/>
          </p:nvCxnSpPr>
          <p:spPr>
            <a:xfrm rot="5400000">
              <a:off x="2646601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43"/>
            <p:cNvCxnSpPr/>
            <p:nvPr/>
          </p:nvCxnSpPr>
          <p:spPr>
            <a:xfrm rot="5400000">
              <a:off x="30490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44"/>
            <p:cNvCxnSpPr/>
            <p:nvPr/>
          </p:nvCxnSpPr>
          <p:spPr>
            <a:xfrm rot="5400000">
              <a:off x="2895838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45"/>
            <p:cNvCxnSpPr/>
            <p:nvPr/>
          </p:nvCxnSpPr>
          <p:spPr>
            <a:xfrm rot="5400000">
              <a:off x="2389426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46"/>
            <p:cNvCxnSpPr/>
            <p:nvPr/>
          </p:nvCxnSpPr>
          <p:spPr>
            <a:xfrm rot="16200000" flipH="1">
              <a:off x="22370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47"/>
            <p:cNvCxnSpPr/>
            <p:nvPr/>
          </p:nvCxnSpPr>
          <p:spPr>
            <a:xfrm rot="16200000" flipH="1">
              <a:off x="17528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48"/>
            <p:cNvCxnSpPr/>
            <p:nvPr/>
          </p:nvCxnSpPr>
          <p:spPr>
            <a:xfrm rot="16200000" flipH="1">
              <a:off x="19814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49"/>
            <p:cNvCxnSpPr/>
            <p:nvPr/>
          </p:nvCxnSpPr>
          <p:spPr>
            <a:xfrm rot="5400000">
              <a:off x="3467338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50"/>
            <p:cNvCxnSpPr/>
            <p:nvPr/>
          </p:nvCxnSpPr>
          <p:spPr>
            <a:xfrm rot="16200000" flipH="1">
              <a:off x="3467338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51"/>
            <p:cNvCxnSpPr/>
            <p:nvPr/>
          </p:nvCxnSpPr>
          <p:spPr>
            <a:xfrm rot="5400000">
              <a:off x="4038839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52"/>
            <p:cNvCxnSpPr/>
            <p:nvPr/>
          </p:nvCxnSpPr>
          <p:spPr>
            <a:xfrm rot="16200000" flipH="1">
              <a:off x="3886438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53"/>
            <p:cNvCxnSpPr/>
            <p:nvPr/>
          </p:nvCxnSpPr>
          <p:spPr>
            <a:xfrm rot="5400000">
              <a:off x="4000738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254"/>
            <p:cNvCxnSpPr/>
            <p:nvPr/>
          </p:nvCxnSpPr>
          <p:spPr>
            <a:xfrm rot="16200000" flipH="1">
              <a:off x="4572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256"/>
            <p:cNvCxnSpPr/>
            <p:nvPr/>
          </p:nvCxnSpPr>
          <p:spPr>
            <a:xfrm rot="16200000" flipH="1">
              <a:off x="37340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257"/>
            <p:cNvCxnSpPr/>
            <p:nvPr/>
          </p:nvCxnSpPr>
          <p:spPr>
            <a:xfrm rot="5400000">
              <a:off x="3619738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258"/>
            <p:cNvCxnSpPr/>
            <p:nvPr/>
          </p:nvCxnSpPr>
          <p:spPr>
            <a:xfrm rot="16200000" flipH="1">
              <a:off x="42150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259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260"/>
            <p:cNvCxnSpPr/>
            <p:nvPr/>
          </p:nvCxnSpPr>
          <p:spPr>
            <a:xfrm rot="16200000" flipH="1">
              <a:off x="4343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261"/>
            <p:cNvCxnSpPr/>
            <p:nvPr/>
          </p:nvCxnSpPr>
          <p:spPr>
            <a:xfrm rot="16200000" flipH="1">
              <a:off x="4572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263"/>
            <p:cNvCxnSpPr/>
            <p:nvPr/>
          </p:nvCxnSpPr>
          <p:spPr>
            <a:xfrm rot="16200000" flipH="1">
              <a:off x="5258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264"/>
            <p:cNvCxnSpPr/>
            <p:nvPr/>
          </p:nvCxnSpPr>
          <p:spPr>
            <a:xfrm rot="16200000" flipH="1">
              <a:off x="5067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265"/>
            <p:cNvCxnSpPr/>
            <p:nvPr/>
          </p:nvCxnSpPr>
          <p:spPr>
            <a:xfrm rot="5400000">
              <a:off x="5219938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266"/>
            <p:cNvCxnSpPr/>
            <p:nvPr/>
          </p:nvCxnSpPr>
          <p:spPr>
            <a:xfrm rot="16200000" flipH="1">
              <a:off x="487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267"/>
            <p:cNvCxnSpPr/>
            <p:nvPr/>
          </p:nvCxnSpPr>
          <p:spPr>
            <a:xfrm rot="5400000">
              <a:off x="5528707" y="3318116"/>
              <a:ext cx="6887685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269"/>
            <p:cNvCxnSpPr/>
            <p:nvPr/>
          </p:nvCxnSpPr>
          <p:spPr>
            <a:xfrm rot="5400000">
              <a:off x="4850051" y="3226833"/>
              <a:ext cx="6857524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270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77"/>
            <p:cNvCxnSpPr/>
            <p:nvPr/>
          </p:nvCxnSpPr>
          <p:spPr>
            <a:xfrm rot="5400000">
              <a:off x="5562839" y="3428446"/>
              <a:ext cx="6857524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82"/>
            <p:cNvCxnSpPr/>
            <p:nvPr/>
          </p:nvCxnSpPr>
          <p:spPr>
            <a:xfrm rot="5400000">
              <a:off x="2552938" y="3390346"/>
              <a:ext cx="6857524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88"/>
            <p:cNvCxnSpPr/>
            <p:nvPr/>
          </p:nvCxnSpPr>
          <p:spPr>
            <a:xfrm rot="16200000" flipH="1">
              <a:off x="3048238" y="3352246"/>
              <a:ext cx="6857524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91"/>
            <p:cNvCxnSpPr/>
            <p:nvPr/>
          </p:nvCxnSpPr>
          <p:spPr>
            <a:xfrm rot="16200000" flipH="1">
              <a:off x="3238738" y="3237946"/>
              <a:ext cx="6857524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293"/>
            <p:cNvCxnSpPr/>
            <p:nvPr/>
          </p:nvCxnSpPr>
          <p:spPr>
            <a:xfrm rot="5400000">
              <a:off x="2133838" y="3276046"/>
              <a:ext cx="6857524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297"/>
            <p:cNvCxnSpPr/>
            <p:nvPr/>
          </p:nvCxnSpPr>
          <p:spPr>
            <a:xfrm rot="16200000" flipH="1">
              <a:off x="31482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8"/>
            <p:cNvCxnSpPr/>
            <p:nvPr/>
          </p:nvCxnSpPr>
          <p:spPr>
            <a:xfrm rot="5400000">
              <a:off x="37721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1"/>
            <p:cNvCxnSpPr/>
            <p:nvPr/>
          </p:nvCxnSpPr>
          <p:spPr>
            <a:xfrm rot="5400000">
              <a:off x="4229338" y="2933146"/>
              <a:ext cx="6857524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06"/>
            <p:cNvCxnSpPr/>
            <p:nvPr/>
          </p:nvCxnSpPr>
          <p:spPr>
            <a:xfrm rot="16200000" flipH="1">
              <a:off x="1371044" y="3200640"/>
              <a:ext cx="6859112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9" name="Group 93"/>
          <p:cNvGrpSpPr>
            <a:grpSpLocks/>
          </p:cNvGrpSpPr>
          <p:nvPr/>
        </p:nvGrpSpPr>
        <p:grpSpPr bwMode="auto">
          <a:xfrm>
            <a:off x="0" y="2057400"/>
            <a:ext cx="4802188" cy="2820988"/>
            <a:chOff x="0" y="2057400"/>
            <a:chExt cx="4801394" cy="2820988"/>
          </a:xfrm>
        </p:grpSpPr>
        <p:cxnSp>
          <p:nvCxnSpPr>
            <p:cNvPr id="90" name="Straight Connector 116"/>
            <p:cNvCxnSpPr/>
            <p:nvPr/>
          </p:nvCxnSpPr>
          <p:spPr>
            <a:xfrm>
              <a:off x="0" y="20574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17"/>
            <p:cNvCxnSpPr/>
            <p:nvPr/>
          </p:nvCxnSpPr>
          <p:spPr>
            <a:xfrm>
              <a:off x="0" y="48768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19"/>
            <p:cNvCxnSpPr/>
            <p:nvPr/>
          </p:nvCxnSpPr>
          <p:spPr>
            <a:xfrm rot="5400000">
              <a:off x="3391694" y="3467100"/>
              <a:ext cx="2817812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/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23BF1-D7AC-4A37-850F-259957AB0022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C6615-8A2A-423E-A005-A0AF38CB1F69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211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312D5-41DC-492D-8F4E-ABF104287DED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474FD-095F-45D5-9966-62DA026E0948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8190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0" y="-30163"/>
            <a:ext cx="9067800" cy="4846638"/>
            <a:chOff x="1" y="-30477"/>
            <a:chExt cx="9067799" cy="4526277"/>
          </a:xfrm>
        </p:grpSpPr>
        <p:cxnSp>
          <p:nvCxnSpPr>
            <p:cNvPr id="5" name="Straight Connector 7"/>
            <p:cNvCxnSpPr/>
            <p:nvPr/>
          </p:nvCxnSpPr>
          <p:spPr>
            <a:xfrm rot="16200000" flipH="1">
              <a:off x="-2715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8"/>
            <p:cNvCxnSpPr/>
            <p:nvPr/>
          </p:nvCxnSpPr>
          <p:spPr>
            <a:xfrm rot="16200000" flipH="1">
              <a:off x="-4620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9"/>
            <p:cNvCxnSpPr/>
            <p:nvPr/>
          </p:nvCxnSpPr>
          <p:spPr>
            <a:xfrm rot="5400000">
              <a:off x="-3096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5400000">
              <a:off x="-206226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1"/>
            <p:cNvCxnSpPr/>
            <p:nvPr/>
          </p:nvCxnSpPr>
          <p:spPr>
            <a:xfrm rot="16200000" flipH="1">
              <a:off x="-213846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2"/>
            <p:cNvCxnSpPr/>
            <p:nvPr/>
          </p:nvCxnSpPr>
          <p:spPr>
            <a:xfrm rot="16200000" flipH="1">
              <a:off x="-195360" y="1785840"/>
              <a:ext cx="450552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3"/>
            <p:cNvCxnSpPr/>
            <p:nvPr/>
          </p:nvCxnSpPr>
          <p:spPr>
            <a:xfrm rot="16200000" flipH="1">
              <a:off x="-1643160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4"/>
            <p:cNvCxnSpPr/>
            <p:nvPr/>
          </p:nvCxnSpPr>
          <p:spPr>
            <a:xfrm rot="5400000">
              <a:off x="-152886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/>
            <p:cNvCxnSpPr/>
            <p:nvPr/>
          </p:nvCxnSpPr>
          <p:spPr>
            <a:xfrm rot="16200000" flipH="1">
              <a:off x="-95736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/>
            <p:cNvCxnSpPr/>
            <p:nvPr/>
          </p:nvCxnSpPr>
          <p:spPr>
            <a:xfrm rot="16200000" flipH="1">
              <a:off x="-194796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7"/>
            <p:cNvCxnSpPr/>
            <p:nvPr/>
          </p:nvCxnSpPr>
          <p:spPr>
            <a:xfrm rot="16200000" flipH="1">
              <a:off x="-652560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"/>
            <p:cNvCxnSpPr/>
            <p:nvPr/>
          </p:nvCxnSpPr>
          <p:spPr>
            <a:xfrm rot="16200000" flipH="1">
              <a:off x="-16431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H="1">
              <a:off x="-1790370" y="2019629"/>
              <a:ext cx="4495143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>
              <a:off x="-55572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"/>
            <p:cNvCxnSpPr/>
            <p:nvPr/>
          </p:nvCxnSpPr>
          <p:spPr>
            <a:xfrm rot="5400000">
              <a:off x="34034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2"/>
            <p:cNvCxnSpPr/>
            <p:nvPr/>
          </p:nvCxnSpPr>
          <p:spPr>
            <a:xfrm rot="5400000">
              <a:off x="2618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3"/>
            <p:cNvCxnSpPr/>
            <p:nvPr/>
          </p:nvCxnSpPr>
          <p:spPr>
            <a:xfrm rot="5400000">
              <a:off x="-67954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4"/>
            <p:cNvCxnSpPr/>
            <p:nvPr/>
          </p:nvCxnSpPr>
          <p:spPr>
            <a:xfrm rot="16200000" flipH="1">
              <a:off x="-1466947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5"/>
            <p:cNvCxnSpPr/>
            <p:nvPr/>
          </p:nvCxnSpPr>
          <p:spPr>
            <a:xfrm rot="16200000" flipH="1">
              <a:off x="-777972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6"/>
            <p:cNvCxnSpPr/>
            <p:nvPr/>
          </p:nvCxnSpPr>
          <p:spPr>
            <a:xfrm rot="16200000" flipH="1">
              <a:off x="-11859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7"/>
            <p:cNvCxnSpPr/>
            <p:nvPr/>
          </p:nvCxnSpPr>
          <p:spPr>
            <a:xfrm rot="16200000" flipH="1">
              <a:off x="-9573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8"/>
            <p:cNvCxnSpPr/>
            <p:nvPr/>
          </p:nvCxnSpPr>
          <p:spPr>
            <a:xfrm rot="16200000" flipH="1">
              <a:off x="224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9"/>
            <p:cNvCxnSpPr/>
            <p:nvPr/>
          </p:nvCxnSpPr>
          <p:spPr>
            <a:xfrm rot="16200000" flipH="1">
              <a:off x="2052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0"/>
            <p:cNvCxnSpPr/>
            <p:nvPr/>
          </p:nvCxnSpPr>
          <p:spPr>
            <a:xfrm rot="5400000">
              <a:off x="2204939" y="2052540"/>
              <a:ext cx="450552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1"/>
            <p:cNvCxnSpPr/>
            <p:nvPr/>
          </p:nvCxnSpPr>
          <p:spPr>
            <a:xfrm rot="5400000">
              <a:off x="45234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2"/>
            <p:cNvCxnSpPr/>
            <p:nvPr/>
          </p:nvCxnSpPr>
          <p:spPr>
            <a:xfrm rot="16200000" flipH="1">
              <a:off x="37614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3"/>
            <p:cNvCxnSpPr/>
            <p:nvPr/>
          </p:nvCxnSpPr>
          <p:spPr>
            <a:xfrm rot="5400000">
              <a:off x="1024634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4"/>
            <p:cNvCxnSpPr/>
            <p:nvPr/>
          </p:nvCxnSpPr>
          <p:spPr>
            <a:xfrm rot="16200000" flipH="1">
              <a:off x="871440" y="2014440"/>
              <a:ext cx="450552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rot="5400000">
              <a:off x="98574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6"/>
            <p:cNvCxnSpPr/>
            <p:nvPr/>
          </p:nvCxnSpPr>
          <p:spPr>
            <a:xfrm rot="16200000" flipH="1">
              <a:off x="155724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7"/>
            <p:cNvCxnSpPr/>
            <p:nvPr/>
          </p:nvCxnSpPr>
          <p:spPr>
            <a:xfrm rot="16200000" flipH="1">
              <a:off x="5666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8"/>
            <p:cNvCxnSpPr/>
            <p:nvPr/>
          </p:nvCxnSpPr>
          <p:spPr>
            <a:xfrm rot="16200000" flipH="1">
              <a:off x="18620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9"/>
            <p:cNvCxnSpPr/>
            <p:nvPr/>
          </p:nvCxnSpPr>
          <p:spPr>
            <a:xfrm rot="16200000" flipH="1">
              <a:off x="8714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40"/>
            <p:cNvCxnSpPr/>
            <p:nvPr/>
          </p:nvCxnSpPr>
          <p:spPr>
            <a:xfrm rot="5400000">
              <a:off x="147540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41"/>
            <p:cNvCxnSpPr/>
            <p:nvPr/>
          </p:nvCxnSpPr>
          <p:spPr>
            <a:xfrm rot="5400000">
              <a:off x="1958878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42"/>
            <p:cNvCxnSpPr/>
            <p:nvPr/>
          </p:nvCxnSpPr>
          <p:spPr>
            <a:xfrm rot="5400000">
              <a:off x="25486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3"/>
            <p:cNvCxnSpPr/>
            <p:nvPr/>
          </p:nvCxnSpPr>
          <p:spPr>
            <a:xfrm rot="5400000">
              <a:off x="2776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4"/>
            <p:cNvCxnSpPr/>
            <p:nvPr/>
          </p:nvCxnSpPr>
          <p:spPr>
            <a:xfrm rot="5400000">
              <a:off x="1835053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5"/>
            <p:cNvCxnSpPr/>
            <p:nvPr/>
          </p:nvCxnSpPr>
          <p:spPr>
            <a:xfrm rot="16200000" flipH="1">
              <a:off x="1047653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6"/>
            <p:cNvCxnSpPr/>
            <p:nvPr/>
          </p:nvCxnSpPr>
          <p:spPr>
            <a:xfrm rot="16200000" flipH="1">
              <a:off x="1736628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7"/>
            <p:cNvCxnSpPr/>
            <p:nvPr/>
          </p:nvCxnSpPr>
          <p:spPr>
            <a:xfrm rot="16200000" flipH="1">
              <a:off x="13286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8"/>
            <p:cNvCxnSpPr/>
            <p:nvPr/>
          </p:nvCxnSpPr>
          <p:spPr>
            <a:xfrm rot="16200000" flipH="1">
              <a:off x="15572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9"/>
            <p:cNvCxnSpPr/>
            <p:nvPr/>
          </p:nvCxnSpPr>
          <p:spPr>
            <a:xfrm rot="16200000" flipH="1">
              <a:off x="39194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50"/>
            <p:cNvCxnSpPr/>
            <p:nvPr/>
          </p:nvCxnSpPr>
          <p:spPr>
            <a:xfrm rot="16200000" flipH="1">
              <a:off x="32717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51"/>
            <p:cNvCxnSpPr/>
            <p:nvPr/>
          </p:nvCxnSpPr>
          <p:spPr>
            <a:xfrm rot="5400000">
              <a:off x="38813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52"/>
            <p:cNvCxnSpPr/>
            <p:nvPr/>
          </p:nvCxnSpPr>
          <p:spPr>
            <a:xfrm rot="5400000">
              <a:off x="3005039" y="2090640"/>
              <a:ext cx="4505521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3"/>
            <p:cNvCxnSpPr/>
            <p:nvPr/>
          </p:nvCxnSpPr>
          <p:spPr>
            <a:xfrm rot="16200000" flipH="1">
              <a:off x="22430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4"/>
            <p:cNvCxnSpPr/>
            <p:nvPr/>
          </p:nvCxnSpPr>
          <p:spPr>
            <a:xfrm rot="16200000" flipH="1">
              <a:off x="3538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5"/>
            <p:cNvCxnSpPr/>
            <p:nvPr/>
          </p:nvCxnSpPr>
          <p:spPr>
            <a:xfrm rot="5400000">
              <a:off x="382260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6"/>
            <p:cNvCxnSpPr/>
            <p:nvPr/>
          </p:nvCxnSpPr>
          <p:spPr>
            <a:xfrm rot="5400000">
              <a:off x="42250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7"/>
            <p:cNvCxnSpPr/>
            <p:nvPr/>
          </p:nvCxnSpPr>
          <p:spPr>
            <a:xfrm rot="5400000">
              <a:off x="4071839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8"/>
            <p:cNvCxnSpPr/>
            <p:nvPr/>
          </p:nvCxnSpPr>
          <p:spPr>
            <a:xfrm rot="5400000">
              <a:off x="356542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9"/>
            <p:cNvCxnSpPr/>
            <p:nvPr/>
          </p:nvCxnSpPr>
          <p:spPr>
            <a:xfrm rot="16200000" flipH="1">
              <a:off x="34130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60"/>
            <p:cNvCxnSpPr/>
            <p:nvPr/>
          </p:nvCxnSpPr>
          <p:spPr>
            <a:xfrm rot="16200000" flipH="1">
              <a:off x="29288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61"/>
            <p:cNvCxnSpPr/>
            <p:nvPr/>
          </p:nvCxnSpPr>
          <p:spPr>
            <a:xfrm rot="16200000" flipH="1">
              <a:off x="3081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62"/>
            <p:cNvCxnSpPr/>
            <p:nvPr/>
          </p:nvCxnSpPr>
          <p:spPr>
            <a:xfrm rot="5400000">
              <a:off x="4643339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3"/>
            <p:cNvCxnSpPr/>
            <p:nvPr/>
          </p:nvCxnSpPr>
          <p:spPr>
            <a:xfrm rot="16200000" flipH="1">
              <a:off x="4643339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4"/>
            <p:cNvCxnSpPr/>
            <p:nvPr/>
          </p:nvCxnSpPr>
          <p:spPr>
            <a:xfrm rot="5400000">
              <a:off x="5215633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5"/>
            <p:cNvCxnSpPr/>
            <p:nvPr/>
          </p:nvCxnSpPr>
          <p:spPr>
            <a:xfrm rot="16200000" flipH="1">
              <a:off x="5062439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6"/>
            <p:cNvCxnSpPr/>
            <p:nvPr/>
          </p:nvCxnSpPr>
          <p:spPr>
            <a:xfrm rot="5400000">
              <a:off x="5176739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7"/>
            <p:cNvCxnSpPr/>
            <p:nvPr/>
          </p:nvCxnSpPr>
          <p:spPr>
            <a:xfrm rot="16200000" flipH="1">
              <a:off x="57482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8"/>
            <p:cNvCxnSpPr/>
            <p:nvPr/>
          </p:nvCxnSpPr>
          <p:spPr>
            <a:xfrm rot="16200000" flipH="1">
              <a:off x="49100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9"/>
            <p:cNvCxnSpPr/>
            <p:nvPr/>
          </p:nvCxnSpPr>
          <p:spPr>
            <a:xfrm rot="5400000">
              <a:off x="4795739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70"/>
            <p:cNvCxnSpPr/>
            <p:nvPr/>
          </p:nvCxnSpPr>
          <p:spPr>
            <a:xfrm rot="16200000" flipH="1">
              <a:off x="53910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71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72"/>
            <p:cNvCxnSpPr/>
            <p:nvPr/>
          </p:nvCxnSpPr>
          <p:spPr>
            <a:xfrm rot="16200000" flipH="1">
              <a:off x="55196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3"/>
            <p:cNvCxnSpPr/>
            <p:nvPr/>
          </p:nvCxnSpPr>
          <p:spPr>
            <a:xfrm rot="16200000" flipH="1">
              <a:off x="5748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4"/>
            <p:cNvCxnSpPr/>
            <p:nvPr/>
          </p:nvCxnSpPr>
          <p:spPr>
            <a:xfrm rot="16200000" flipH="1">
              <a:off x="6434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5"/>
            <p:cNvCxnSpPr/>
            <p:nvPr/>
          </p:nvCxnSpPr>
          <p:spPr>
            <a:xfrm rot="16200000" flipH="1">
              <a:off x="6243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6"/>
            <p:cNvCxnSpPr/>
            <p:nvPr/>
          </p:nvCxnSpPr>
          <p:spPr>
            <a:xfrm rot="5400000">
              <a:off x="63959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7"/>
            <p:cNvCxnSpPr/>
            <p:nvPr/>
          </p:nvCxnSpPr>
          <p:spPr>
            <a:xfrm rot="16200000" flipH="1">
              <a:off x="605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8"/>
            <p:cNvCxnSpPr/>
            <p:nvPr/>
          </p:nvCxnSpPr>
          <p:spPr>
            <a:xfrm rot="5400000">
              <a:off x="6709412" y="2137412"/>
              <a:ext cx="4526277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9"/>
            <p:cNvCxnSpPr/>
            <p:nvPr/>
          </p:nvCxnSpPr>
          <p:spPr>
            <a:xfrm rot="5400000">
              <a:off x="6026052" y="2041427"/>
              <a:ext cx="4505521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80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81"/>
            <p:cNvCxnSpPr/>
            <p:nvPr/>
          </p:nvCxnSpPr>
          <p:spPr>
            <a:xfrm rot="5400000">
              <a:off x="6738840" y="2241452"/>
              <a:ext cx="4505521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82"/>
            <p:cNvCxnSpPr/>
            <p:nvPr/>
          </p:nvCxnSpPr>
          <p:spPr>
            <a:xfrm rot="5400000">
              <a:off x="3728939" y="2204940"/>
              <a:ext cx="450552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3"/>
            <p:cNvCxnSpPr/>
            <p:nvPr/>
          </p:nvCxnSpPr>
          <p:spPr>
            <a:xfrm rot="16200000" flipH="1">
              <a:off x="4224239" y="2166840"/>
              <a:ext cx="450552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4"/>
            <p:cNvCxnSpPr/>
            <p:nvPr/>
          </p:nvCxnSpPr>
          <p:spPr>
            <a:xfrm rot="16200000" flipH="1">
              <a:off x="4414739" y="2052540"/>
              <a:ext cx="450552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5"/>
            <p:cNvCxnSpPr/>
            <p:nvPr/>
          </p:nvCxnSpPr>
          <p:spPr>
            <a:xfrm rot="5400000">
              <a:off x="3309839" y="2090640"/>
              <a:ext cx="450552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6"/>
            <p:cNvCxnSpPr/>
            <p:nvPr/>
          </p:nvCxnSpPr>
          <p:spPr>
            <a:xfrm rot="16200000" flipH="1">
              <a:off x="43242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7"/>
            <p:cNvCxnSpPr/>
            <p:nvPr/>
          </p:nvCxnSpPr>
          <p:spPr>
            <a:xfrm rot="5400000">
              <a:off x="49481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8"/>
            <p:cNvCxnSpPr/>
            <p:nvPr/>
          </p:nvCxnSpPr>
          <p:spPr>
            <a:xfrm rot="5400000">
              <a:off x="5405339" y="1747740"/>
              <a:ext cx="450552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9"/>
            <p:cNvCxnSpPr/>
            <p:nvPr/>
          </p:nvCxnSpPr>
          <p:spPr>
            <a:xfrm rot="16200000" flipH="1">
              <a:off x="25478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93"/>
          <p:cNvSpPr/>
          <p:nvPr/>
        </p:nvSpPr>
        <p:spPr>
          <a:xfrm>
            <a:off x="0" y="4311650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9" name="Straight Connector 95"/>
          <p:cNvCxnSpPr/>
          <p:nvPr/>
        </p:nvCxnSpPr>
        <p:spPr>
          <a:xfrm>
            <a:off x="0" y="438785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96"/>
          <p:cNvCxnSpPr/>
          <p:nvPr/>
        </p:nvCxnSpPr>
        <p:spPr>
          <a:xfrm>
            <a:off x="0" y="6138863"/>
            <a:ext cx="9144000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259C7-CFF6-4DFA-9831-995E9AC49A3A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92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3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6A08A-D7DE-4A6A-8365-0626CF6C058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9054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42F2A-9F0F-474A-BEE5-A0EBFB1E554F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73BF3-58EF-4C5A-98AB-CD3A97AE57D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4942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21073-8439-4D8E-8650-41E4663B2349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3D709-6BEC-47A1-90D1-0E133AEBD289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2305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EE186-47EA-4049-8B12-ED1474A2CAF6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D06D2-E063-4D01-9C41-2E02BE3EFFE2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9473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40AAE-F98E-4B93-9FB9-456F7137070B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18715-A1E7-41C3-9F53-99D8D5442C56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5705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6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8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0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2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F897E-358D-4CF1-BA5C-EB51C05D223E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D6AD1-1F86-435E-995B-091617033DAB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7775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2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3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4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9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/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EEA03-7855-4C77-B36A-470E756A9B5C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326C2-4328-4905-9272-5AF45A01BC3F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2529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00266-6EA3-480D-B903-F641BE02139A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2EA7C-E321-43DD-8A7A-0DF1403F8176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9181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49D6B-F852-4E9A-A52A-6650D67963D1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16462-D288-4078-A8D0-4787D397AE13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389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225" y="136525"/>
            <a:ext cx="8869363" cy="658495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4835B4-9415-4A43-AE85-78CE974F709C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0513" y="6311900"/>
            <a:ext cx="3482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F5DB11-C04E-404C-ACCA-344B0DBD109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4120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 kern="1200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rgbClr val="FFFEF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FD25D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ct val="0"/>
        </a:spcAft>
        <a:buClr>
          <a:srgbClr val="FFD25D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7450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225" y="136525"/>
            <a:ext cx="8869363" cy="658495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4835B4-9415-4A43-AE85-78CE974F709C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0513" y="6311900"/>
            <a:ext cx="3482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F5DB11-C04E-404C-ACCA-344B0DBD109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1068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 kern="1200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rgbClr val="FFFEF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FD25D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ct val="0"/>
        </a:spcAft>
        <a:buClr>
          <a:srgbClr val="FFD25D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7450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225" y="136525"/>
            <a:ext cx="8869363" cy="658495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4835B4-9415-4A43-AE85-78CE974F709C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0513" y="6311900"/>
            <a:ext cx="3482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F5DB11-C04E-404C-ACCA-344B0DBD109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8429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 kern="1200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rgbClr val="FFFEF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FD25D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ct val="0"/>
        </a:spcAft>
        <a:buClr>
          <a:srgbClr val="FFD25D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7450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225" y="136525"/>
            <a:ext cx="8869363" cy="658495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4835B4-9415-4A43-AE85-78CE974F709C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0513" y="6311900"/>
            <a:ext cx="3482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F5DB11-C04E-404C-ACCA-344B0DBD109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362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 kern="1200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rgbClr val="FFFEF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FD25D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ct val="0"/>
        </a:spcAft>
        <a:buClr>
          <a:srgbClr val="FFD25D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7450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225" y="136525"/>
            <a:ext cx="8869363" cy="658495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4835B4-9415-4A43-AE85-78CE974F709C}" type="datetimeFigureOut">
              <a:rPr lang="ru-RU">
                <a:solidFill>
                  <a:srgbClr val="D4D4D6"/>
                </a:solidFill>
              </a:rPr>
              <a:pPr>
                <a:defRPr/>
              </a:pPr>
              <a:t>16.03.2015</a:t>
            </a:fld>
            <a:endParaRPr lang="ru-RU">
              <a:solidFill>
                <a:srgbClr val="D4D4D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0513" y="6311900"/>
            <a:ext cx="3482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D4D4D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F5DB11-C04E-404C-ACCA-344B0DBD1097}" type="slidenum">
              <a:rPr lang="ru-RU">
                <a:solidFill>
                  <a:srgbClr val="D4D4D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4D4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0341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 kern="1200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rgbClr val="FFFEF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FFEFE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FD25D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ct val="0"/>
        </a:spcAft>
        <a:buClr>
          <a:srgbClr val="FFD25D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7450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d0bfd0b5d180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3996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0" y="357188"/>
            <a:ext cx="7572375" cy="51435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7088" y="1484313"/>
            <a:ext cx="6481762" cy="4752975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FFC000"/>
                </a:solidFill>
                <a:latin typeface="Cambria" pitchFamily="18" charset="0"/>
              </a:rPr>
              <a:t>60</a:t>
            </a:r>
            <a:r>
              <a:rPr lang="en-US" sz="2000" b="1" dirty="0">
                <a:solidFill>
                  <a:srgbClr val="FFC000"/>
                </a:solidFill>
                <a:latin typeface="Cambria" pitchFamily="18" charset="0"/>
              </a:rPr>
              <a:t>.000 </a:t>
            </a:r>
            <a:r>
              <a:rPr lang="ru-RU" sz="2000" b="1" dirty="0">
                <a:solidFill>
                  <a:schemeClr val="tx1"/>
                </a:solidFill>
                <a:latin typeface="Cambria" pitchFamily="18" charset="0"/>
              </a:rPr>
              <a:t>россиян кончают жизнь самоубийством в течении года</a:t>
            </a:r>
            <a:r>
              <a:rPr lang="en-US" sz="2000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endParaRPr lang="ru-RU" sz="20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tx1"/>
                </a:solidFill>
                <a:latin typeface="Cambria" pitchFamily="18" charset="0"/>
              </a:rPr>
              <a:t>Российские мужчины заканчивают жизнь самоубийством </a:t>
            </a:r>
            <a:r>
              <a:rPr lang="ru-RU" sz="2000" b="1" dirty="0">
                <a:solidFill>
                  <a:srgbClr val="FFC000"/>
                </a:solidFill>
                <a:latin typeface="Cambria" pitchFamily="18" charset="0"/>
              </a:rPr>
              <a:t>в шесть раз чаще</a:t>
            </a:r>
            <a:r>
              <a:rPr lang="ru-RU" sz="2000" b="1" dirty="0">
                <a:solidFill>
                  <a:schemeClr val="tx1"/>
                </a:solidFill>
                <a:latin typeface="Cambria" pitchFamily="18" charset="0"/>
              </a:rPr>
              <a:t>, чем </a:t>
            </a:r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женщины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tx1"/>
                </a:solidFill>
                <a:latin typeface="Cambria" pitchFamily="18" charset="0"/>
              </a:rPr>
              <a:t>Женщины совершают попытки чаще, чем мужчины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FFC000"/>
                </a:solidFill>
                <a:latin typeface="Cambria" pitchFamily="18" charset="0"/>
              </a:rPr>
              <a:t>Россия на первом месте в мире </a:t>
            </a:r>
            <a:r>
              <a:rPr lang="ru-RU" sz="2000" b="1" dirty="0">
                <a:solidFill>
                  <a:schemeClr val="tx1"/>
                </a:solidFill>
                <a:latin typeface="Cambria" pitchFamily="18" charset="0"/>
              </a:rPr>
              <a:t>по количеству суицидов среди подростков</a:t>
            </a:r>
            <a:r>
              <a:rPr lang="ru-RU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  <a:endParaRPr lang="ru-RU" sz="2000" b="1" dirty="0">
              <a:solidFill>
                <a:schemeClr val="tx1"/>
              </a:solidFill>
              <a:latin typeface="Cambria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tx1"/>
                </a:solidFill>
                <a:latin typeface="Cambria" pitchFamily="18" charset="0"/>
              </a:rPr>
              <a:t>В год расстаются с жизнью </a:t>
            </a:r>
            <a:r>
              <a:rPr lang="ru-RU" sz="2000" b="1" dirty="0">
                <a:solidFill>
                  <a:srgbClr val="FFC000"/>
                </a:solidFill>
                <a:latin typeface="Cambria" pitchFamily="18" charset="0"/>
              </a:rPr>
              <a:t>около 2 тысяч 500 </a:t>
            </a:r>
            <a:r>
              <a:rPr lang="ru-RU" sz="2000" b="1" dirty="0" smtClean="0">
                <a:solidFill>
                  <a:srgbClr val="FFC000"/>
                </a:solidFill>
                <a:latin typeface="Cambria" pitchFamily="18" charset="0"/>
              </a:rPr>
              <a:t>несовершеннолетних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tx1"/>
                </a:solidFill>
                <a:latin typeface="Cambria" pitchFamily="18" charset="0"/>
              </a:rPr>
              <a:t>Самоубийств</a:t>
            </a:r>
            <a:r>
              <a:rPr lang="en-US" sz="2000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Cambria" pitchFamily="18" charset="0"/>
              </a:rPr>
              <a:t>больше чем убийств в 1,5 раза</a:t>
            </a:r>
            <a:endParaRPr lang="en-US" sz="2000" b="1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ru-RU" sz="1900" b="1" dirty="0">
              <a:solidFill>
                <a:schemeClr val="accent3">
                  <a:lumMod val="50000"/>
                </a:schemeClr>
              </a:solidFill>
              <a:latin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3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ru-RU" sz="2800" b="1" i="1" dirty="0">
                <a:solidFill>
                  <a:srgbClr val="FFC000"/>
                </a:solidFill>
                <a:cs typeface="Times New Roman" pitchFamily="18" charset="0"/>
              </a:rPr>
              <a:t>140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суицидов каждый день </a:t>
            </a:r>
            <a:endParaRPr lang="ru-RU" sz="2800" b="1" i="1" dirty="0" smtClean="0">
              <a:solidFill>
                <a:schemeClr val="tx1">
                  <a:lumMod val="9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r>
              <a:rPr lang="ru-RU" sz="2800" b="1" i="1" dirty="0" smtClean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и </a:t>
            </a:r>
            <a:r>
              <a:rPr lang="ru-RU" sz="2800" b="1" i="1" dirty="0" smtClean="0">
                <a:solidFill>
                  <a:srgbClr val="FFC000"/>
                </a:solidFill>
                <a:cs typeface="Times New Roman" pitchFamily="18" charset="0"/>
              </a:rPr>
              <a:t>980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суицидальных </a:t>
            </a:r>
            <a:r>
              <a:rPr lang="ru-RU" sz="2800" b="1" i="1" dirty="0" smtClean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попыток</a:t>
            </a:r>
          </a:p>
          <a:p>
            <a:pPr marL="0" indent="0" algn="ctr" fontAlgn="auto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ru-RU" sz="2800" dirty="0">
              <a:solidFill>
                <a:schemeClr val="tx1">
                  <a:lumMod val="95000"/>
                </a:schemeClr>
              </a:solidFill>
            </a:endParaRPr>
          </a:p>
          <a:p>
            <a:pPr marL="274320" indent="-274320" algn="ctr" fontAlgn="auto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ru-RU" sz="2800" b="1" i="1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Каждые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FFC000"/>
                </a:solidFill>
                <a:cs typeface="Times New Roman" pitchFamily="18" charset="0"/>
              </a:rPr>
              <a:t>10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минут в России происходит </a:t>
            </a:r>
            <a:endParaRPr lang="ru-RU" sz="2800" b="1" i="1" dirty="0" smtClean="0">
              <a:solidFill>
                <a:schemeClr val="tx1">
                  <a:lumMod val="9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r>
              <a:rPr lang="ru-RU" sz="2800" b="1" i="1" dirty="0" smtClean="0">
                <a:solidFill>
                  <a:srgbClr val="FFC000"/>
                </a:solidFill>
                <a:cs typeface="Times New Roman" pitchFamily="18" charset="0"/>
              </a:rPr>
              <a:t>7 </a:t>
            </a:r>
            <a:r>
              <a:rPr lang="ru-RU" sz="2800" b="1" i="1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попыток самоубийства и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FFC000"/>
                </a:solidFill>
                <a:cs typeface="Times New Roman" pitchFamily="18" charset="0"/>
              </a:rPr>
              <a:t>1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самоубийство</a:t>
            </a:r>
            <a:endParaRPr lang="ru-RU" sz="2800" dirty="0">
              <a:solidFill>
                <a:schemeClr val="tx1">
                  <a:lumMod val="95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06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229600" cy="9286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ln w="13335" cmpd="sng">
                  <a:noFill/>
                  <a:prstDash val="solid"/>
                </a:ln>
                <a:solidFill>
                  <a:srgbClr val="FFC000"/>
                </a:solidFill>
              </a:rPr>
              <a:t>Информационное обеспечение профилактической работы</a:t>
            </a:r>
            <a:endParaRPr lang="ru-RU" sz="2800" dirty="0">
              <a:ln w="13335" cmpd="sng">
                <a:noFill/>
                <a:prstDash val="solid"/>
              </a:ln>
              <a:solidFill>
                <a:srgbClr val="FFC000"/>
              </a:solidFill>
            </a:endParaRPr>
          </a:p>
        </p:txBody>
      </p:sp>
      <p:pic>
        <p:nvPicPr>
          <p:cNvPr id="4" name="Рисунок 3" descr="mobilka-dlya-rebenka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57224" y="1571612"/>
            <a:ext cx="2462043" cy="1883463"/>
          </a:xfrm>
          <a:prstGeom prst="rect">
            <a:avLst/>
          </a:prstGeom>
        </p:spPr>
      </p:pic>
      <p:pic>
        <p:nvPicPr>
          <p:cNvPr id="5" name="Рисунок 4" descr="ad295617e4fcb50c42121a7880238454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43438" y="1500174"/>
            <a:ext cx="2904509" cy="1933573"/>
          </a:xfrm>
          <a:prstGeom prst="rect">
            <a:avLst/>
          </a:prstGeom>
        </p:spPr>
      </p:pic>
      <p:pic>
        <p:nvPicPr>
          <p:cNvPr id="7" name="Рисунок 6" descr="information_items_302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43438" y="4143381"/>
            <a:ext cx="2551358" cy="1785950"/>
          </a:xfrm>
          <a:prstGeom prst="rect">
            <a:avLst/>
          </a:prstGeom>
        </p:spPr>
      </p:pic>
      <p:pic>
        <p:nvPicPr>
          <p:cNvPr id="8" name="Рисунок 7" descr="Классный_урок.jp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57224" y="4143380"/>
            <a:ext cx="2643206" cy="1762137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00063" y="3357563"/>
            <a:ext cx="3286125" cy="428625"/>
          </a:xfrm>
          <a:prstGeom prst="rect">
            <a:avLst/>
          </a:prstGeom>
        </p:spPr>
        <p:txBody>
          <a:bodyPr anchor="b"/>
          <a:lstStyle/>
          <a:p>
            <a:pPr algn="ctr">
              <a:spcBef>
                <a:spcPct val="0"/>
              </a:spcBef>
              <a:tabLst>
                <a:tab pos="3830638" algn="l"/>
              </a:tabLst>
              <a:defRPr/>
            </a:pPr>
            <a:r>
              <a:rPr lang="ru-RU" sz="1600" b="1" spc="50" dirty="0">
                <a:ln w="13335" cmpd="sng">
                  <a:noFill/>
                  <a:prstDash val="solid"/>
                </a:ln>
                <a:solidFill>
                  <a:srgbClr val="FFC000"/>
                </a:solidFill>
                <a:cs typeface="Arial" charset="0"/>
              </a:rPr>
              <a:t>1. Детский телефон доверия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429125" y="3357563"/>
            <a:ext cx="3286125" cy="428625"/>
          </a:xfrm>
          <a:prstGeom prst="rect">
            <a:avLst/>
          </a:prstGeom>
        </p:spPr>
        <p:txBody>
          <a:bodyPr anchor="b"/>
          <a:lstStyle/>
          <a:p>
            <a:pPr algn="ctr">
              <a:spcBef>
                <a:spcPct val="0"/>
              </a:spcBef>
              <a:tabLst>
                <a:tab pos="3830638" algn="l"/>
              </a:tabLst>
              <a:defRPr/>
            </a:pPr>
            <a:r>
              <a:rPr lang="ru-RU" sz="1600" b="1" dirty="0">
                <a:solidFill>
                  <a:srgbClr val="FFC000"/>
                </a:solidFill>
                <a:cs typeface="Arial" charset="0"/>
              </a:rPr>
              <a:t>2. Информирование подростков</a:t>
            </a:r>
            <a:endParaRPr lang="ru-RU" sz="1600" b="1" spc="50" dirty="0">
              <a:ln w="13335" cmpd="sng">
                <a:noFill/>
                <a:prstDash val="solid"/>
              </a:ln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4313" y="5857875"/>
            <a:ext cx="2428875" cy="428625"/>
          </a:xfrm>
          <a:prstGeom prst="rect">
            <a:avLst/>
          </a:prstGeom>
        </p:spPr>
        <p:txBody>
          <a:bodyPr anchor="b"/>
          <a:lstStyle/>
          <a:p>
            <a:pPr algn="ctr">
              <a:spcBef>
                <a:spcPct val="0"/>
              </a:spcBef>
              <a:tabLst>
                <a:tab pos="3830638" algn="l"/>
              </a:tabLst>
              <a:defRPr/>
            </a:pPr>
            <a:r>
              <a:rPr lang="ru-RU" sz="1600" b="1" dirty="0">
                <a:solidFill>
                  <a:srgbClr val="FFC000"/>
                </a:solidFill>
                <a:cs typeface="Arial" charset="0"/>
              </a:rPr>
              <a:t>3. Уроки ОБЖ</a:t>
            </a:r>
            <a:endParaRPr lang="ru-RU" sz="1600" b="1" spc="50" dirty="0">
              <a:ln w="13335" cmpd="sng">
                <a:noFill/>
                <a:prstDash val="solid"/>
              </a:ln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286250" y="5857875"/>
            <a:ext cx="3286125" cy="428625"/>
          </a:xfrm>
          <a:prstGeom prst="rect">
            <a:avLst/>
          </a:prstGeom>
        </p:spPr>
        <p:txBody>
          <a:bodyPr anchor="b"/>
          <a:lstStyle/>
          <a:p>
            <a:pPr algn="ctr">
              <a:spcBef>
                <a:spcPct val="0"/>
              </a:spcBef>
              <a:tabLst>
                <a:tab pos="3830638" algn="l"/>
              </a:tabLst>
              <a:defRPr/>
            </a:pPr>
            <a:r>
              <a:rPr lang="ru-RU" sz="1600" b="1" dirty="0">
                <a:solidFill>
                  <a:srgbClr val="FFC000"/>
                </a:solidFill>
                <a:cs typeface="Arial" charset="0"/>
              </a:rPr>
              <a:t>4. Методическая литература</a:t>
            </a:r>
            <a:endParaRPr lang="ru-RU" sz="1600" b="1" spc="50" dirty="0">
              <a:ln w="13335" cmpd="sng">
                <a:noFill/>
                <a:prstDash val="solid"/>
              </a:ln>
              <a:solidFill>
                <a:srgbClr val="FFC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38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571500" y="285750"/>
            <a:ext cx="8229600" cy="571500"/>
          </a:xfrm>
          <a:prstGeom prst="rect">
            <a:avLst/>
          </a:prstGeom>
        </p:spPr>
        <p:txBody>
          <a:bodyPr anchor="b"/>
          <a:lstStyle/>
          <a:p>
            <a:pPr algn="ctr">
              <a:spcBef>
                <a:spcPct val="0"/>
              </a:spcBef>
              <a:tabLst>
                <a:tab pos="3830638" algn="l"/>
              </a:tabLst>
              <a:defRPr/>
            </a:pPr>
            <a:r>
              <a:rPr lang="ru-RU" sz="2800" b="1" spc="50" dirty="0">
                <a:ln w="13335" cmpd="sng">
                  <a:noFill/>
                  <a:prstDash val="solid"/>
                </a:ln>
                <a:solidFill>
                  <a:srgbClr val="FFC000"/>
                </a:solidFill>
                <a:cs typeface="Arial" charset="0"/>
              </a:rPr>
              <a:t>Формы работы с родителями</a:t>
            </a:r>
          </a:p>
        </p:txBody>
      </p:sp>
      <p:pic>
        <p:nvPicPr>
          <p:cNvPr id="43010" name="Рисунок 3" descr="IMG_5385_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143000"/>
            <a:ext cx="2643187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Рисунок 4" descr="iStock_000004008874SmallSLIDE6.jpg"/>
          <p:cNvPicPr>
            <a:picLocks noChangeAspect="1"/>
          </p:cNvPicPr>
          <p:nvPr/>
        </p:nvPicPr>
        <p:blipFill>
          <a:blip r:embed="rId3">
            <a:lum bright="-10000" contrast="-20000"/>
          </a:blip>
          <a:srcRect/>
          <a:stretch>
            <a:fillRect/>
          </a:stretch>
        </p:blipFill>
        <p:spPr bwMode="auto">
          <a:xfrm>
            <a:off x="2311400" y="3143250"/>
            <a:ext cx="2189163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Рисунок 5" descr="1331639409_1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4786313"/>
            <a:ext cx="2286000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357563" y="1143000"/>
            <a:ext cx="2928937" cy="1500188"/>
          </a:xfrm>
          <a:prstGeom prst="rect">
            <a:avLst/>
          </a:prstGeom>
        </p:spPr>
        <p:txBody>
          <a:bodyPr anchor="b"/>
          <a:lstStyle/>
          <a:p>
            <a:pPr>
              <a:spcBef>
                <a:spcPct val="0"/>
              </a:spcBef>
              <a:buFont typeface="Arial" pitchFamily="34" charset="0"/>
              <a:buChar char="•"/>
              <a:tabLst>
                <a:tab pos="3830638" algn="l"/>
              </a:tabLst>
              <a:defRPr/>
            </a:pPr>
            <a:r>
              <a:rPr lang="ru-RU" b="1" spc="50" dirty="0">
                <a:ln w="13335" cmpd="sng">
                  <a:noFill/>
                  <a:prstDash val="solid"/>
                </a:ln>
                <a:solidFill>
                  <a:prstClr val="white"/>
                </a:solidFill>
                <a:cs typeface="Arial" charset="0"/>
              </a:rPr>
              <a:t> Родительские собрания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tabLst>
                <a:tab pos="3830638" algn="l"/>
              </a:tabLst>
              <a:defRPr/>
            </a:pPr>
            <a:r>
              <a:rPr lang="ru-RU" b="1" spc="50" dirty="0">
                <a:ln w="13335" cmpd="sng">
                  <a:noFill/>
                  <a:prstDash val="solid"/>
                </a:ln>
                <a:solidFill>
                  <a:prstClr val="white"/>
                </a:solidFill>
                <a:cs typeface="Arial" charset="0"/>
              </a:rPr>
              <a:t> Дискуссии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tabLst>
                <a:tab pos="3830638" algn="l"/>
              </a:tabLst>
              <a:defRPr/>
            </a:pPr>
            <a:r>
              <a:rPr lang="ru-RU" b="1" spc="50" dirty="0">
                <a:ln w="13335" cmpd="sng">
                  <a:noFill/>
                  <a:prstDash val="solid"/>
                </a:ln>
                <a:solidFill>
                  <a:prstClr val="white"/>
                </a:solidFill>
                <a:cs typeface="Arial" charset="0"/>
              </a:rPr>
              <a:t> Тренинги 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tabLst>
                <a:tab pos="3830638" algn="l"/>
              </a:tabLst>
              <a:defRPr/>
            </a:pPr>
            <a:r>
              <a:rPr lang="ru-RU" b="1" spc="50" dirty="0">
                <a:ln w="13335" cmpd="sng">
                  <a:noFill/>
                  <a:prstDash val="solid"/>
                </a:ln>
                <a:solidFill>
                  <a:prstClr val="white"/>
                </a:solidFill>
                <a:cs typeface="Arial" charset="0"/>
              </a:rPr>
              <a:t> Лекции</a:t>
            </a:r>
          </a:p>
          <a:p>
            <a:pPr>
              <a:spcBef>
                <a:spcPct val="0"/>
              </a:spcBef>
              <a:tabLst>
                <a:tab pos="3830638" algn="l"/>
              </a:tabLst>
              <a:defRPr/>
            </a:pPr>
            <a:endParaRPr lang="ru-RU" b="1" spc="50" dirty="0">
              <a:ln w="13335" cmpd="sng">
                <a:noFill/>
                <a:prstDash val="solid"/>
              </a:ln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500563" y="3071813"/>
            <a:ext cx="2143125" cy="428625"/>
          </a:xfrm>
          <a:prstGeom prst="rect">
            <a:avLst/>
          </a:prstGeom>
        </p:spPr>
        <p:txBody>
          <a:bodyPr anchor="b"/>
          <a:lstStyle/>
          <a:p>
            <a:pPr>
              <a:spcBef>
                <a:spcPct val="0"/>
              </a:spcBef>
              <a:buFont typeface="Arial" pitchFamily="34" charset="0"/>
              <a:buChar char="•"/>
              <a:tabLst>
                <a:tab pos="3830638" algn="l"/>
              </a:tabLst>
              <a:defRPr/>
            </a:pPr>
            <a:r>
              <a:rPr lang="ru-RU" b="1" spc="50" dirty="0">
                <a:ln w="13335" cmpd="sng">
                  <a:noFill/>
                  <a:prstDash val="solid"/>
                </a:ln>
                <a:solidFill>
                  <a:prstClr val="white"/>
                </a:solidFill>
                <a:cs typeface="Arial" charset="0"/>
              </a:rPr>
              <a:t> Анкетирование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000750" y="4786313"/>
            <a:ext cx="2571750" cy="1928812"/>
          </a:xfrm>
          <a:prstGeom prst="rect">
            <a:avLst/>
          </a:prstGeom>
          <a:ln>
            <a:noFill/>
          </a:ln>
        </p:spPr>
        <p:txBody>
          <a:bodyPr anchor="b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Font typeface="Arial" pitchFamily="34" charset="0"/>
              <a:buChar char="•"/>
              <a:defRPr/>
            </a:pPr>
            <a:r>
              <a:rPr lang="ru-RU" b="1" dirty="0">
                <a:solidFill>
                  <a:prstClr val="white"/>
                </a:solidFill>
                <a:cs typeface="Arial" charset="0"/>
              </a:rPr>
              <a:t> Телефоны доверия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/>
            </a:pPr>
            <a:r>
              <a:rPr lang="ru-RU" b="1" dirty="0">
                <a:solidFill>
                  <a:prstClr val="white"/>
                </a:solidFill>
                <a:cs typeface="Arial" charset="0"/>
              </a:rPr>
              <a:t>и телефоны кризисных центров, а также   размещение информации в СМИ, сети Интернет</a:t>
            </a:r>
          </a:p>
          <a:p>
            <a:pPr>
              <a:spcBef>
                <a:spcPct val="0"/>
              </a:spcBef>
              <a:tabLst>
                <a:tab pos="3830638" algn="l"/>
              </a:tabLst>
              <a:defRPr/>
            </a:pPr>
            <a:endParaRPr lang="ru-RU" b="1" spc="50" dirty="0">
              <a:ln w="13335" cmpd="sng">
                <a:noFill/>
                <a:prstDash val="solid"/>
              </a:ln>
              <a:solidFill>
                <a:prstClr val="white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42000"/>
            <a:lum/>
          </a:blip>
          <a:srcRect/>
          <a:stretch>
            <a:fillRect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571500" y="3571875"/>
            <a:ext cx="1643063" cy="3571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1500" y="4286250"/>
            <a:ext cx="1643063" cy="3571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1500" y="2643188"/>
            <a:ext cx="1643063" cy="35718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sz="half" idx="1"/>
          </p:nvPr>
        </p:nvSpPr>
        <p:spPr>
          <a:xfrm>
            <a:off x="571500" y="1393031"/>
            <a:ext cx="5929313" cy="4714875"/>
          </a:xfrm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buFontTx/>
              <a:buChar char="•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Круглосуточная «Горячая линия» Центра экстренной психологической помощи МЧС</a:t>
            </a:r>
          </a:p>
          <a:p>
            <a:pPr eaLnBrk="1" hangingPunct="1">
              <a:buFontTx/>
              <a:buChar char="•"/>
              <a:defRPr/>
            </a:pPr>
            <a:endParaRPr lang="ru-RU" sz="2000" b="1" dirty="0" smtClean="0">
              <a:solidFill>
                <a:srgbClr val="FFC000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«Телефон доверия» экстренной психологической помощи: </a:t>
            </a:r>
          </a:p>
          <a:p>
            <a:pPr eaLnBrk="1" hangingPunct="1">
              <a:buFont typeface="Arial" charset="0"/>
              <a:buNone/>
              <a:defRPr/>
            </a:pPr>
            <a:endParaRPr lang="ru-RU" sz="2000" b="1" dirty="0" smtClean="0">
              <a:solidFill>
                <a:schemeClr val="accent1"/>
              </a:solidFill>
            </a:endParaRPr>
          </a:p>
          <a:p>
            <a:pPr eaLnBrk="1" hangingPunct="1"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«Горячая линия» Департамента здравоохранения</a:t>
            </a:r>
          </a:p>
          <a:p>
            <a:pPr eaLnBrk="1" hangingPunct="1">
              <a:defRPr/>
            </a:pPr>
            <a:endParaRPr lang="ru-RU" sz="2000" b="1" dirty="0" smtClean="0">
              <a:solidFill>
                <a:schemeClr val="accent1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КРИЗИСНО-СУИЦИДАЛЬНЫЙ ЦЕНТР: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8(495) 471-21-63</a:t>
            </a:r>
          </a:p>
          <a:p>
            <a:pPr eaLnBrk="1" hangingPunct="1">
              <a:buFont typeface="Arial" charset="0"/>
              <a:buNone/>
              <a:defRPr/>
            </a:pPr>
            <a:endParaRPr lang="ru-RU" sz="2000" b="1" dirty="0">
              <a:solidFill>
                <a:srgbClr val="FFC000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МОСКОВСКИЙ ЦЕНТР СУИЦИДОЛОГИИ: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8 (495) 205-05-50 </a:t>
            </a:r>
          </a:p>
          <a:p>
            <a:pPr eaLnBrk="1" hangingPunct="1">
              <a:buFont typeface="Arial" charset="0"/>
              <a:buNone/>
              <a:defRPr/>
            </a:pPr>
            <a:endParaRPr lang="ru-RU" sz="2000" b="1" dirty="0" smtClean="0">
              <a:solidFill>
                <a:srgbClr val="FFC000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ТЕЛЕФОН НЕОТЛОЖНОЙ ПСИХОЛОГИЧЕСКОЙ ПОМОЩИ: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051</a:t>
            </a:r>
          </a:p>
          <a:p>
            <a:pPr eaLnBrk="1" hangingPunct="1">
              <a:buFontTx/>
              <a:buChar char="•"/>
              <a:defRPr/>
            </a:pP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Другие службы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defRPr/>
            </a:pP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7158" y="428604"/>
            <a:ext cx="8229600" cy="571504"/>
          </a:xfrm>
          <a:prstGeom prst="rect">
            <a:avLst/>
          </a:prstGeom>
        </p:spPr>
        <p:txBody>
          <a:bodyPr anchor="b"/>
          <a:lstStyle/>
          <a:p>
            <a:pPr algn="ctr">
              <a:spcBef>
                <a:spcPct val="0"/>
              </a:spcBef>
              <a:tabLst>
                <a:tab pos="3830638" algn="l"/>
              </a:tabLst>
              <a:defRPr/>
            </a:pPr>
            <a:r>
              <a:rPr lang="ru-RU" sz="3200" b="1" spc="50" dirty="0">
                <a:ln w="13335" cmpd="sng">
                  <a:solidFill>
                    <a:srgbClr val="F0AD00">
                      <a:lumMod val="50000"/>
                    </a:srgbClr>
                  </a:solidFill>
                  <a:prstDash val="solid"/>
                </a:ln>
                <a:solidFill>
                  <a:srgbClr val="F0AD00">
                    <a:lumMod val="50000"/>
                  </a:srgbClr>
                </a:solidFill>
                <a:cs typeface="Arial" charset="0"/>
              </a:rPr>
              <a:t>Куда обратиться в </a:t>
            </a:r>
            <a:r>
              <a:rPr lang="ru-RU" sz="3200" b="1" spc="50" dirty="0" smtClean="0">
                <a:ln w="13335" cmpd="sng">
                  <a:solidFill>
                    <a:srgbClr val="F0AD00">
                      <a:lumMod val="50000"/>
                    </a:srgbClr>
                  </a:solidFill>
                  <a:prstDash val="solid"/>
                </a:ln>
                <a:solidFill>
                  <a:srgbClr val="F0AD00">
                    <a:lumMod val="50000"/>
                  </a:srgbClr>
                </a:solidFill>
                <a:cs typeface="Arial" charset="0"/>
              </a:rPr>
              <a:t>случае </a:t>
            </a:r>
            <a:r>
              <a:rPr lang="ru-RU" sz="3200" b="1" spc="50" dirty="0">
                <a:ln w="13335" cmpd="sng">
                  <a:solidFill>
                    <a:srgbClr val="F0AD00">
                      <a:lumMod val="50000"/>
                    </a:srgbClr>
                  </a:solidFill>
                  <a:prstDash val="solid"/>
                </a:ln>
                <a:solidFill>
                  <a:srgbClr val="F0AD00">
                    <a:lumMod val="50000"/>
                  </a:srgbClr>
                </a:solidFill>
                <a:cs typeface="Arial" charset="0"/>
              </a:rPr>
              <a:t>суицида</a:t>
            </a:r>
          </a:p>
        </p:txBody>
      </p:sp>
    </p:spTree>
    <p:extLst>
      <p:ext uri="{BB962C8B-B14F-4D97-AF65-F5344CB8AC3E}">
        <p14:creationId xmlns:p14="http://schemas.microsoft.com/office/powerpoint/2010/main" val="289994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theme1.xml><?xml version="1.0" encoding="utf-8"?>
<a:theme xmlns:a="http://schemas.openxmlformats.org/drawingml/2006/main" name="Паркет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аркет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Паркет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Паркет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Паркет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F04E1A9D9442B479A91B7AA910EFC95" ma:contentTypeVersion="0" ma:contentTypeDescription="Создание документа." ma:contentTypeScope="" ma:versionID="eccda4983199cc40cdbcb34cd7096a76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1388A05-FD75-4B7F-BB2D-A4F7B3C547DF}"/>
</file>

<file path=customXml/itemProps2.xml><?xml version="1.0" encoding="utf-8"?>
<ds:datastoreItem xmlns:ds="http://schemas.openxmlformats.org/officeDocument/2006/customXml" ds:itemID="{9F682F4F-CE57-4005-B25D-96B1BDDE037B}"/>
</file>

<file path=customXml/itemProps3.xml><?xml version="1.0" encoding="utf-8"?>
<ds:datastoreItem xmlns:ds="http://schemas.openxmlformats.org/officeDocument/2006/customXml" ds:itemID="{3EB94D37-0262-4A5B-8A1F-633E8E4785D0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181</Words>
  <Application>Microsoft Office PowerPoint</Application>
  <PresentationFormat>Экран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Паркет</vt:lpstr>
      <vt:lpstr>1_Паркет</vt:lpstr>
      <vt:lpstr>4_Паркет</vt:lpstr>
      <vt:lpstr>5_Паркет</vt:lpstr>
      <vt:lpstr>6_Паркет</vt:lpstr>
      <vt:lpstr>Презентация PowerPoint</vt:lpstr>
      <vt:lpstr>Презентация PowerPoint</vt:lpstr>
      <vt:lpstr>Информационное обеспечение профилактической работы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ГРУСТНАЯ СТАТИСТИКА</dc:title>
  <dc:creator>Alexander</dc:creator>
  <cp:lastModifiedBy>Дарья</cp:lastModifiedBy>
  <cp:revision>3</cp:revision>
  <dcterms:created xsi:type="dcterms:W3CDTF">2015-03-15T20:34:47Z</dcterms:created>
  <dcterms:modified xsi:type="dcterms:W3CDTF">2015-03-16T10:04:58Z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0x0101006F04E1A9D9442B479A91B7AA910EFC95</vt:lpwstr>
  </property>
</Properties>
</file>