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CDE4F83ED059545A815A43C82E783E8" ma:contentTypeVersion="0" ma:contentTypeDescription="Создание документа." ma:contentTypeScope="" ma:versionID="e00a5eba61e575da5fc70142edf73c3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0F7F9B1-73E2-4DBC-B680-F547BEDE8B9C}"/>
</file>

<file path=customXml/itemProps2.xml><?xml version="1.0" encoding="utf-8"?>
<ds:datastoreItem xmlns:ds="http://schemas.openxmlformats.org/officeDocument/2006/customXml" ds:itemID="{04C6E6C8-D337-4608-A9F9-EE91410B73FE}"/>
</file>

<file path=customXml/itemProps3.xml><?xml version="1.0" encoding="utf-8"?>
<ds:datastoreItem xmlns:ds="http://schemas.openxmlformats.org/officeDocument/2006/customXml" ds:itemID="{158B0863-27F8-4033-9C69-711C5345EFD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0x0101007CDE4F83ED059545A815A43C82E783E8</vt:lpwstr>
  </property>
</Properties>
</file>