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8F834DEF44B444C8AF4A0742377F71B" ma:contentTypeVersion="0" ma:contentTypeDescription="Создание документа." ma:contentTypeScope="" ma:versionID="302334fc9c642b6cf7742bc65cd629f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10B16D6-A519-4936-9D2B-D624B6A695B6}"/>
</file>

<file path=customXml/itemProps2.xml><?xml version="1.0" encoding="utf-8"?>
<ds:datastoreItem xmlns:ds="http://schemas.openxmlformats.org/officeDocument/2006/customXml" ds:itemID="{08C365C7-FE90-43E1-BEF6-523BF6F5DBA6}"/>
</file>

<file path=customXml/itemProps3.xml><?xml version="1.0" encoding="utf-8"?>
<ds:datastoreItem xmlns:ds="http://schemas.openxmlformats.org/officeDocument/2006/customXml" ds:itemID="{15A0AC27-DEF0-44C8-A71B-63F94273F01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0x01010008F834DEF44B444C8AF4A0742377F71B</vt:lpwstr>
  </property>
</Properties>
</file>