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0B0FD7FFF82542BDFA3CA42E2C7D8A" ma:contentTypeVersion="0" ma:contentTypeDescription="Создание документа." ma:contentTypeScope="" ma:versionID="3f55d99d8b4fb82126c804a74df2a5ed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5C03063-30A5-4F9A-B3CB-A812261EB438}"/>
</file>

<file path=customXml/itemProps2.xml><?xml version="1.0" encoding="utf-8"?>
<ds:datastoreItem xmlns:ds="http://schemas.openxmlformats.org/officeDocument/2006/customXml" ds:itemID="{45E09381-E071-4656-BBA6-E84AA78A5ACB}"/>
</file>

<file path=customXml/itemProps3.xml><?xml version="1.0" encoding="utf-8"?>
<ds:datastoreItem xmlns:ds="http://schemas.openxmlformats.org/officeDocument/2006/customXml" ds:itemID="{27BB86D4-3FAF-473E-9BA5-96BFB680B05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</Properties>
</file>