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5B7B186E14BEF47A5E507A614C1716D" ma:contentTypeVersion="0" ma:contentTypeDescription="Создание документа." ma:contentTypeScope="" ma:versionID="00e4f3eb098dc426e14bbadd910a011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F950962-5334-4826-BE54-BD3A46064F84}"/>
</file>

<file path=customXml/itemProps2.xml><?xml version="1.0" encoding="utf-8"?>
<ds:datastoreItem xmlns:ds="http://schemas.openxmlformats.org/officeDocument/2006/customXml" ds:itemID="{750D219C-1A2A-4E83-AC9A-B8176ABB979F}"/>
</file>

<file path=customXml/itemProps3.xml><?xml version="1.0" encoding="utf-8"?>
<ds:datastoreItem xmlns:ds="http://schemas.openxmlformats.org/officeDocument/2006/customXml" ds:itemID="{014758ED-4D85-439D-9E70-5B93BF1B1A2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0x01010055B7B186E14BEF47A5E507A614C1716D</vt:lpwstr>
  </property>
</Properties>
</file>