
<file path=[Content_Types].xml><?xml version="1.0" encoding="utf-8"?>
<Types xmlns="http://schemas.openxmlformats.org/package/2006/content-types"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customXml/itemProps1.xml" ContentType="application/vnd.openxmlformats-officedocument.customXmlPropertie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xml" ContentType="application/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docProps/custom.xml" ContentType="application/vnd.openxmlformats-officedocument.custom-properties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rawing7.xml" ContentType="application/vnd.ms-office.drawingml.diagramDrawing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drawing3.xml" ContentType="application/vnd.ms-office.drawingml.diagramDrawing+xml"/>
  <Override PartName="/ppt/diagrams/colors12.xml" ContentType="application/vnd.openxmlformats-officedocument.drawingml.diagramColors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quickStyle12.xml" ContentType="application/vnd.openxmlformats-officedocument.drawingml.diagramStyl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diagrams/data11.xml" ContentType="application/vnd.openxmlformats-officedocument.drawingml.diagramData+xml"/>
  <Default Extension="rels" ContentType="application/vnd.openxmlformats-package.relationships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Layouts/slideLayout11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rawing9.xml" ContentType="application/vnd.ms-office.drawingml.diagramDrawing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drawing5.xml" ContentType="application/vnd.ms-office.drawingml.diagramDrawing+xml"/>
  <Override PartName="/ppt/diagrams/layout11.xml" ContentType="application/vnd.openxmlformats-officedocument.drawingml.diagramLayout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61" r:id="rId3"/>
    <p:sldId id="268" r:id="rId4"/>
    <p:sldId id="278" r:id="rId5"/>
    <p:sldId id="277" r:id="rId6"/>
    <p:sldId id="271" r:id="rId7"/>
    <p:sldId id="270" r:id="rId8"/>
    <p:sldId id="263" r:id="rId9"/>
    <p:sldId id="267" r:id="rId10"/>
    <p:sldId id="27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8697"/>
    <a:srgbClr val="C6247A"/>
    <a:srgbClr val="C52378"/>
    <a:srgbClr val="98124D"/>
    <a:srgbClr val="853E5B"/>
    <a:srgbClr val="F94900"/>
    <a:srgbClr val="613125"/>
    <a:srgbClr val="AC187B"/>
    <a:srgbClr val="542939"/>
    <a:srgbClr val="E4ECD1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6433" autoAdjust="0"/>
  </p:normalViewPr>
  <p:slideViewPr>
    <p:cSldViewPr snapToGrid="0">
      <p:cViewPr varScale="1">
        <p:scale>
          <a:sx n="85" d="100"/>
          <a:sy n="85" d="100"/>
        </p:scale>
        <p:origin x="-936" y="-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DFF20E-5D64-4BFA-87C4-3AA42A5998FD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9BD5325-861C-47F1-92FF-9BA747AEEEA9}">
      <dgm:prSet phldrT="[Текст]"/>
      <dgm:spPr>
        <a:solidFill>
          <a:schemeClr val="accent4">
            <a:lumMod val="20000"/>
            <a:lumOff val="8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848</a:t>
          </a:r>
          <a:endParaRPr lang="ru-RU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40D82C84-2020-421A-9F11-4C46B2D14D97}" type="parTrans" cxnId="{3FF7B2E2-0036-4E3E-99C1-9941E7A01801}">
      <dgm:prSet/>
      <dgm:spPr/>
      <dgm:t>
        <a:bodyPr/>
        <a:lstStyle/>
        <a:p>
          <a:endParaRPr lang="ru-RU"/>
        </a:p>
      </dgm:t>
    </dgm:pt>
    <dgm:pt modelId="{AC34348A-EB69-4EAE-AE77-7DBF700EE538}" type="sibTrans" cxnId="{3FF7B2E2-0036-4E3E-99C1-9941E7A01801}">
      <dgm:prSet/>
      <dgm:spPr/>
      <dgm:t>
        <a:bodyPr/>
        <a:lstStyle/>
        <a:p>
          <a:endParaRPr lang="ru-RU"/>
        </a:p>
      </dgm:t>
    </dgm:pt>
    <dgm:pt modelId="{D77FCFE1-874D-4B85-BB55-34C08FFB78E6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sz="2400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5-9 классы</a:t>
          </a:r>
        </a:p>
        <a:p>
          <a:r>
            <a:rPr lang="ru-RU" sz="32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438</a:t>
          </a:r>
          <a:endParaRPr lang="ru-RU" sz="32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88D7B357-EA90-40E1-9AAE-B6C54D8B9D88}" type="parTrans" cxnId="{857B2017-CC06-4547-A04A-25311DFD4ABB}">
      <dgm:prSet/>
      <dgm:spPr/>
      <dgm:t>
        <a:bodyPr/>
        <a:lstStyle/>
        <a:p>
          <a:endParaRPr lang="ru-RU"/>
        </a:p>
      </dgm:t>
    </dgm:pt>
    <dgm:pt modelId="{74CAF78E-CD68-4140-BDA9-06F3505F1B2D}" type="sibTrans" cxnId="{857B2017-CC06-4547-A04A-25311DFD4ABB}">
      <dgm:prSet/>
      <dgm:spPr/>
      <dgm:t>
        <a:bodyPr/>
        <a:lstStyle/>
        <a:p>
          <a:endParaRPr lang="ru-RU"/>
        </a:p>
      </dgm:t>
    </dgm:pt>
    <dgm:pt modelId="{94AF09D7-D19C-4E2D-827E-DCC591AD816A}">
      <dgm:prSet phldrT="[Текст]" custT="1"/>
      <dgm:spPr/>
      <dgm:t>
        <a:bodyPr/>
        <a:lstStyle/>
        <a:p>
          <a:r>
            <a:rPr lang="ru-RU" sz="2400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10-11 классы</a:t>
          </a:r>
        </a:p>
        <a:p>
          <a:r>
            <a:rPr lang="ru-RU" sz="32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53</a:t>
          </a:r>
          <a:endParaRPr lang="ru-RU" sz="32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8632174C-7DB9-4DAA-AAC7-551681D92EDF}" type="parTrans" cxnId="{02B2638C-5EDA-44DE-B80C-D459DD315592}">
      <dgm:prSet/>
      <dgm:spPr/>
      <dgm:t>
        <a:bodyPr/>
        <a:lstStyle/>
        <a:p>
          <a:endParaRPr lang="ru-RU"/>
        </a:p>
      </dgm:t>
    </dgm:pt>
    <dgm:pt modelId="{1753DB07-C7E8-475B-960D-F4A7B954E105}" type="sibTrans" cxnId="{02B2638C-5EDA-44DE-B80C-D459DD315592}">
      <dgm:prSet/>
      <dgm:spPr/>
      <dgm:t>
        <a:bodyPr/>
        <a:lstStyle/>
        <a:p>
          <a:endParaRPr lang="ru-RU"/>
        </a:p>
      </dgm:t>
    </dgm:pt>
    <dgm:pt modelId="{C3D2E99D-3E35-487B-9B33-597C32FC613E}">
      <dgm:prSet phldrT="[Текст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ru-RU" sz="2800" b="0" dirty="0" smtClean="0">
              <a:solidFill>
                <a:schemeClr val="tx1"/>
              </a:solidFill>
            </a:rPr>
            <a:t>1-4 классы</a:t>
          </a:r>
        </a:p>
        <a:p>
          <a:r>
            <a:rPr lang="ru-RU" sz="3200" b="1" dirty="0" smtClean="0">
              <a:solidFill>
                <a:schemeClr val="tx1"/>
              </a:solidFill>
            </a:rPr>
            <a:t>355</a:t>
          </a:r>
          <a:endParaRPr lang="ru-RU" sz="3200" b="1" dirty="0">
            <a:solidFill>
              <a:schemeClr val="tx1"/>
            </a:solidFill>
          </a:endParaRPr>
        </a:p>
      </dgm:t>
    </dgm:pt>
    <dgm:pt modelId="{E3A4CC56-96DC-42A6-91EC-D131827A6502}" type="parTrans" cxnId="{DA961685-D801-4972-A93E-517677B8755C}">
      <dgm:prSet/>
      <dgm:spPr/>
      <dgm:t>
        <a:bodyPr/>
        <a:lstStyle/>
        <a:p>
          <a:endParaRPr lang="ru-RU"/>
        </a:p>
      </dgm:t>
    </dgm:pt>
    <dgm:pt modelId="{92C9D34F-F691-45C6-A5CA-EEF687DB35CF}" type="sibTrans" cxnId="{DA961685-D801-4972-A93E-517677B8755C}">
      <dgm:prSet/>
      <dgm:spPr/>
      <dgm:t>
        <a:bodyPr/>
        <a:lstStyle/>
        <a:p>
          <a:endParaRPr lang="ru-RU"/>
        </a:p>
      </dgm:t>
    </dgm:pt>
    <dgm:pt modelId="{EC64C984-4CC8-4617-9170-BD191A3CB545}" type="pres">
      <dgm:prSet presAssocID="{15DFF20E-5D64-4BFA-87C4-3AA42A5998FD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26B10C2-6BEC-4F5D-AC1C-EF0337F115CB}" type="pres">
      <dgm:prSet presAssocID="{79BD5325-861C-47F1-92FF-9BA747AEEEA9}" presName="centerShape" presStyleLbl="node0" presStyleIdx="0" presStyleCnt="1" custLinFactNeighborX="1391" custLinFactNeighborY="9927"/>
      <dgm:spPr/>
    </dgm:pt>
    <dgm:pt modelId="{E2AB8FCC-CDD2-45A8-AEA1-28190D215E66}" type="pres">
      <dgm:prSet presAssocID="{D77FCFE1-874D-4B85-BB55-34C08FFB78E6}" presName="node" presStyleLbl="node1" presStyleIdx="0" presStyleCnt="3" custScaleX="171918" custScaleY="155811" custRadScaleRad="105513" custRadScaleInc="9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A04527-AF43-4F79-B587-E2D5E0629294}" type="pres">
      <dgm:prSet presAssocID="{D77FCFE1-874D-4B85-BB55-34C08FFB78E6}" presName="dummy" presStyleCnt="0"/>
      <dgm:spPr/>
    </dgm:pt>
    <dgm:pt modelId="{CADC7401-88A3-422C-8FDE-7371FA804ACD}" type="pres">
      <dgm:prSet presAssocID="{74CAF78E-CD68-4140-BDA9-06F3505F1B2D}" presName="sibTrans" presStyleLbl="sibTrans2D1" presStyleIdx="0" presStyleCnt="3"/>
      <dgm:spPr/>
    </dgm:pt>
    <dgm:pt modelId="{5E1D8242-310C-45A6-923E-CC0B5BDB3238}" type="pres">
      <dgm:prSet presAssocID="{94AF09D7-D19C-4E2D-827E-DCC591AD816A}" presName="node" presStyleLbl="node1" presStyleIdx="1" presStyleCnt="3" custScaleX="161065" custScaleY="142207" custRadScaleRad="101406" custRadScaleInc="3371">
        <dgm:presLayoutVars>
          <dgm:bulletEnabled val="1"/>
        </dgm:presLayoutVars>
      </dgm:prSet>
      <dgm:spPr/>
    </dgm:pt>
    <dgm:pt modelId="{A93F4DED-A1C7-4109-928F-E831CDF2155F}" type="pres">
      <dgm:prSet presAssocID="{94AF09D7-D19C-4E2D-827E-DCC591AD816A}" presName="dummy" presStyleCnt="0"/>
      <dgm:spPr/>
    </dgm:pt>
    <dgm:pt modelId="{8D6F1107-9F36-443E-AC10-080605B722A2}" type="pres">
      <dgm:prSet presAssocID="{1753DB07-C7E8-475B-960D-F4A7B954E105}" presName="sibTrans" presStyleLbl="sibTrans2D1" presStyleIdx="1" presStyleCnt="3"/>
      <dgm:spPr/>
    </dgm:pt>
    <dgm:pt modelId="{CF620053-D30A-40C4-9AB7-DC6706C0A12B}" type="pres">
      <dgm:prSet presAssocID="{C3D2E99D-3E35-487B-9B33-597C32FC613E}" presName="node" presStyleLbl="node1" presStyleIdx="2" presStyleCnt="3" custScaleX="155458" custScaleY="148355" custRadScaleRad="110090" custRadScaleInc="2393">
        <dgm:presLayoutVars>
          <dgm:bulletEnabled val="1"/>
        </dgm:presLayoutVars>
      </dgm:prSet>
      <dgm:spPr/>
    </dgm:pt>
    <dgm:pt modelId="{A48188AB-2082-4A6F-8638-537BB3041185}" type="pres">
      <dgm:prSet presAssocID="{C3D2E99D-3E35-487B-9B33-597C32FC613E}" presName="dummy" presStyleCnt="0"/>
      <dgm:spPr/>
    </dgm:pt>
    <dgm:pt modelId="{D22FFA8E-F406-409C-91AB-50B1CFAFB775}" type="pres">
      <dgm:prSet presAssocID="{92C9D34F-F691-45C6-A5CA-EEF687DB35CF}" presName="sibTrans" presStyleLbl="sibTrans2D1" presStyleIdx="2" presStyleCnt="3"/>
      <dgm:spPr/>
    </dgm:pt>
  </dgm:ptLst>
  <dgm:cxnLst>
    <dgm:cxn modelId="{02B2638C-5EDA-44DE-B80C-D459DD315592}" srcId="{79BD5325-861C-47F1-92FF-9BA747AEEEA9}" destId="{94AF09D7-D19C-4E2D-827E-DCC591AD816A}" srcOrd="1" destOrd="0" parTransId="{8632174C-7DB9-4DAA-AAC7-551681D92EDF}" sibTransId="{1753DB07-C7E8-475B-960D-F4A7B954E105}"/>
    <dgm:cxn modelId="{D2487742-710F-43A8-9D69-13133E50FAAC}" type="presOf" srcId="{C3D2E99D-3E35-487B-9B33-597C32FC613E}" destId="{CF620053-D30A-40C4-9AB7-DC6706C0A12B}" srcOrd="0" destOrd="0" presId="urn:microsoft.com/office/officeart/2005/8/layout/radial6"/>
    <dgm:cxn modelId="{FCEE6882-49C7-477F-9207-E5B742BB61BC}" type="presOf" srcId="{1753DB07-C7E8-475B-960D-F4A7B954E105}" destId="{8D6F1107-9F36-443E-AC10-080605B722A2}" srcOrd="0" destOrd="0" presId="urn:microsoft.com/office/officeart/2005/8/layout/radial6"/>
    <dgm:cxn modelId="{3DF9FF15-6DB5-4866-9129-F3FD8E2ACA54}" type="presOf" srcId="{D77FCFE1-874D-4B85-BB55-34C08FFB78E6}" destId="{E2AB8FCC-CDD2-45A8-AEA1-28190D215E66}" srcOrd="0" destOrd="0" presId="urn:microsoft.com/office/officeart/2005/8/layout/radial6"/>
    <dgm:cxn modelId="{DA961685-D801-4972-A93E-517677B8755C}" srcId="{79BD5325-861C-47F1-92FF-9BA747AEEEA9}" destId="{C3D2E99D-3E35-487B-9B33-597C32FC613E}" srcOrd="2" destOrd="0" parTransId="{E3A4CC56-96DC-42A6-91EC-D131827A6502}" sibTransId="{92C9D34F-F691-45C6-A5CA-EEF687DB35CF}"/>
    <dgm:cxn modelId="{B650E521-5E04-4ABB-9765-D1B9C3337E32}" type="presOf" srcId="{94AF09D7-D19C-4E2D-827E-DCC591AD816A}" destId="{5E1D8242-310C-45A6-923E-CC0B5BDB3238}" srcOrd="0" destOrd="0" presId="urn:microsoft.com/office/officeart/2005/8/layout/radial6"/>
    <dgm:cxn modelId="{17510C8B-D2DA-4EF3-8B38-AC47038E191E}" type="presOf" srcId="{74CAF78E-CD68-4140-BDA9-06F3505F1B2D}" destId="{CADC7401-88A3-422C-8FDE-7371FA804ACD}" srcOrd="0" destOrd="0" presId="urn:microsoft.com/office/officeart/2005/8/layout/radial6"/>
    <dgm:cxn modelId="{61DAF999-C038-4AA4-979B-A494CDAEBAD9}" type="presOf" srcId="{15DFF20E-5D64-4BFA-87C4-3AA42A5998FD}" destId="{EC64C984-4CC8-4617-9170-BD191A3CB545}" srcOrd="0" destOrd="0" presId="urn:microsoft.com/office/officeart/2005/8/layout/radial6"/>
    <dgm:cxn modelId="{857B2017-CC06-4547-A04A-25311DFD4ABB}" srcId="{79BD5325-861C-47F1-92FF-9BA747AEEEA9}" destId="{D77FCFE1-874D-4B85-BB55-34C08FFB78E6}" srcOrd="0" destOrd="0" parTransId="{88D7B357-EA90-40E1-9AAE-B6C54D8B9D88}" sibTransId="{74CAF78E-CD68-4140-BDA9-06F3505F1B2D}"/>
    <dgm:cxn modelId="{C221888D-EF4C-4CD9-AECC-E5830D5F177E}" type="presOf" srcId="{92C9D34F-F691-45C6-A5CA-EEF687DB35CF}" destId="{D22FFA8E-F406-409C-91AB-50B1CFAFB775}" srcOrd="0" destOrd="0" presId="urn:microsoft.com/office/officeart/2005/8/layout/radial6"/>
    <dgm:cxn modelId="{3FF7B2E2-0036-4E3E-99C1-9941E7A01801}" srcId="{15DFF20E-5D64-4BFA-87C4-3AA42A5998FD}" destId="{79BD5325-861C-47F1-92FF-9BA747AEEEA9}" srcOrd="0" destOrd="0" parTransId="{40D82C84-2020-421A-9F11-4C46B2D14D97}" sibTransId="{AC34348A-EB69-4EAE-AE77-7DBF700EE538}"/>
    <dgm:cxn modelId="{545217EC-B349-4480-B3D5-81D9421DC5A2}" type="presOf" srcId="{79BD5325-861C-47F1-92FF-9BA747AEEEA9}" destId="{E26B10C2-6BEC-4F5D-AC1C-EF0337F115CB}" srcOrd="0" destOrd="0" presId="urn:microsoft.com/office/officeart/2005/8/layout/radial6"/>
    <dgm:cxn modelId="{692D8DEF-E78F-43AA-B389-056C2730CD4F}" type="presParOf" srcId="{EC64C984-4CC8-4617-9170-BD191A3CB545}" destId="{E26B10C2-6BEC-4F5D-AC1C-EF0337F115CB}" srcOrd="0" destOrd="0" presId="urn:microsoft.com/office/officeart/2005/8/layout/radial6"/>
    <dgm:cxn modelId="{D9A07F47-4104-46CC-9768-96A751276FC2}" type="presParOf" srcId="{EC64C984-4CC8-4617-9170-BD191A3CB545}" destId="{E2AB8FCC-CDD2-45A8-AEA1-28190D215E66}" srcOrd="1" destOrd="0" presId="urn:microsoft.com/office/officeart/2005/8/layout/radial6"/>
    <dgm:cxn modelId="{EDCAA624-9387-4122-9D5A-F01572C46CD9}" type="presParOf" srcId="{EC64C984-4CC8-4617-9170-BD191A3CB545}" destId="{D6A04527-AF43-4F79-B587-E2D5E0629294}" srcOrd="2" destOrd="0" presId="urn:microsoft.com/office/officeart/2005/8/layout/radial6"/>
    <dgm:cxn modelId="{A66BCF65-E100-43A8-A464-56B2E6F1E151}" type="presParOf" srcId="{EC64C984-4CC8-4617-9170-BD191A3CB545}" destId="{CADC7401-88A3-422C-8FDE-7371FA804ACD}" srcOrd="3" destOrd="0" presId="urn:microsoft.com/office/officeart/2005/8/layout/radial6"/>
    <dgm:cxn modelId="{D1C30D26-0D8A-48B8-8F94-DEF09D3281E5}" type="presParOf" srcId="{EC64C984-4CC8-4617-9170-BD191A3CB545}" destId="{5E1D8242-310C-45A6-923E-CC0B5BDB3238}" srcOrd="4" destOrd="0" presId="urn:microsoft.com/office/officeart/2005/8/layout/radial6"/>
    <dgm:cxn modelId="{9E3927AB-8C0B-48AF-80F2-CBFE3047F6E7}" type="presParOf" srcId="{EC64C984-4CC8-4617-9170-BD191A3CB545}" destId="{A93F4DED-A1C7-4109-928F-E831CDF2155F}" srcOrd="5" destOrd="0" presId="urn:microsoft.com/office/officeart/2005/8/layout/radial6"/>
    <dgm:cxn modelId="{FB780239-60C4-4315-9E42-0EE10B4A70F8}" type="presParOf" srcId="{EC64C984-4CC8-4617-9170-BD191A3CB545}" destId="{8D6F1107-9F36-443E-AC10-080605B722A2}" srcOrd="6" destOrd="0" presId="urn:microsoft.com/office/officeart/2005/8/layout/radial6"/>
    <dgm:cxn modelId="{E83397B2-ED35-4158-9A3C-7EF812C7182F}" type="presParOf" srcId="{EC64C984-4CC8-4617-9170-BD191A3CB545}" destId="{CF620053-D30A-40C4-9AB7-DC6706C0A12B}" srcOrd="7" destOrd="0" presId="urn:microsoft.com/office/officeart/2005/8/layout/radial6"/>
    <dgm:cxn modelId="{DC029B15-6CBB-4636-B136-CD6BE553CA5B}" type="presParOf" srcId="{EC64C984-4CC8-4617-9170-BD191A3CB545}" destId="{A48188AB-2082-4A6F-8638-537BB3041185}" srcOrd="8" destOrd="0" presId="urn:microsoft.com/office/officeart/2005/8/layout/radial6"/>
    <dgm:cxn modelId="{5E5A569F-1F02-4CF2-BE62-06B3A01F1091}" type="presParOf" srcId="{EC64C984-4CC8-4617-9170-BD191A3CB545}" destId="{D22FFA8E-F406-409C-91AB-50B1CFAFB775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5DFF20E-5D64-4BFA-87C4-3AA42A5998FD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77FCFE1-874D-4B85-BB55-34C08FFB78E6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sz="2000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Высшее образование</a:t>
          </a:r>
        </a:p>
        <a:p>
          <a:r>
            <a:rPr lang="ru-RU" sz="32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438</a:t>
          </a:r>
          <a:endParaRPr lang="ru-RU" sz="32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88D7B357-EA90-40E1-9AAE-B6C54D8B9D88}" type="parTrans" cxnId="{857B2017-CC06-4547-A04A-25311DFD4ABB}">
      <dgm:prSet/>
      <dgm:spPr/>
      <dgm:t>
        <a:bodyPr/>
        <a:lstStyle/>
        <a:p>
          <a:endParaRPr lang="ru-RU"/>
        </a:p>
      </dgm:t>
    </dgm:pt>
    <dgm:pt modelId="{74CAF78E-CD68-4140-BDA9-06F3505F1B2D}" type="sibTrans" cxnId="{857B2017-CC06-4547-A04A-25311DFD4ABB}">
      <dgm:prSet/>
      <dgm:spPr/>
      <dgm:t>
        <a:bodyPr/>
        <a:lstStyle/>
        <a:p>
          <a:endParaRPr lang="ru-RU"/>
        </a:p>
      </dgm:t>
    </dgm:pt>
    <dgm:pt modelId="{94AF09D7-D19C-4E2D-827E-DCC591AD816A}">
      <dgm:prSet phldrT="[Текст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ru-RU" sz="2000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Высшая категория</a:t>
          </a:r>
        </a:p>
        <a:p>
          <a:r>
            <a:rPr lang="ru-RU" sz="32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17</a:t>
          </a:r>
          <a:endParaRPr lang="ru-RU" sz="32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8632174C-7DB9-4DAA-AAC7-551681D92EDF}" type="parTrans" cxnId="{02B2638C-5EDA-44DE-B80C-D459DD315592}">
      <dgm:prSet/>
      <dgm:spPr/>
      <dgm:t>
        <a:bodyPr/>
        <a:lstStyle/>
        <a:p>
          <a:endParaRPr lang="ru-RU"/>
        </a:p>
      </dgm:t>
    </dgm:pt>
    <dgm:pt modelId="{1753DB07-C7E8-475B-960D-F4A7B954E105}" type="sibTrans" cxnId="{02B2638C-5EDA-44DE-B80C-D459DD315592}">
      <dgm:prSet/>
      <dgm:spPr/>
      <dgm:t>
        <a:bodyPr/>
        <a:lstStyle/>
        <a:p>
          <a:endParaRPr lang="ru-RU"/>
        </a:p>
      </dgm:t>
    </dgm:pt>
    <dgm:pt modelId="{C3D2E99D-3E35-487B-9B33-597C32FC613E}">
      <dgm:prSet phldrT="[Текст]" custT="1"/>
      <dgm:spPr>
        <a:solidFill>
          <a:schemeClr val="accent1"/>
        </a:solidFill>
      </dgm:spPr>
      <dgm:t>
        <a:bodyPr/>
        <a:lstStyle/>
        <a:p>
          <a:r>
            <a:rPr lang="ru-RU" sz="2000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Средний опыт работы</a:t>
          </a:r>
        </a:p>
        <a:p>
          <a:r>
            <a:rPr lang="ru-RU" sz="3200" b="1" dirty="0" smtClean="0">
              <a:solidFill>
                <a:schemeClr val="tx1"/>
              </a:solidFill>
            </a:rPr>
            <a:t>25 лет</a:t>
          </a:r>
          <a:endParaRPr lang="ru-RU" sz="3200" b="1" dirty="0">
            <a:solidFill>
              <a:schemeClr val="tx1"/>
            </a:solidFill>
          </a:endParaRPr>
        </a:p>
      </dgm:t>
    </dgm:pt>
    <dgm:pt modelId="{E3A4CC56-96DC-42A6-91EC-D131827A6502}" type="parTrans" cxnId="{DA961685-D801-4972-A93E-517677B8755C}">
      <dgm:prSet/>
      <dgm:spPr/>
      <dgm:t>
        <a:bodyPr/>
        <a:lstStyle/>
        <a:p>
          <a:endParaRPr lang="ru-RU"/>
        </a:p>
      </dgm:t>
    </dgm:pt>
    <dgm:pt modelId="{92C9D34F-F691-45C6-A5CA-EEF687DB35CF}" type="sibTrans" cxnId="{DA961685-D801-4972-A93E-517677B8755C}">
      <dgm:prSet/>
      <dgm:spPr/>
      <dgm:t>
        <a:bodyPr/>
        <a:lstStyle/>
        <a:p>
          <a:endParaRPr lang="ru-RU"/>
        </a:p>
      </dgm:t>
    </dgm:pt>
    <dgm:pt modelId="{9AE79F6B-3015-4AD5-B262-EB03133973E0}">
      <dgm:prSet phldrT="[Текст]"/>
      <dgm:spPr>
        <a:solidFill>
          <a:schemeClr val="accent1"/>
        </a:solidFill>
      </dgm:spPr>
      <dgm:t>
        <a:bodyPr/>
        <a:lstStyle/>
        <a:p>
          <a:r>
            <a:rPr lang="ru-RU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Средний возраст</a:t>
          </a:r>
        </a:p>
        <a:p>
          <a:r>
            <a:rPr lang="ru-RU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48 лет</a:t>
          </a:r>
          <a:endParaRPr lang="ru-RU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2EA5A2A5-4DFC-4BE3-823D-6C3B66D3A986}" type="parTrans" cxnId="{F350BB3B-1290-4068-B8A0-CD919F23B8F6}">
      <dgm:prSet/>
      <dgm:spPr/>
      <dgm:t>
        <a:bodyPr/>
        <a:lstStyle/>
        <a:p>
          <a:endParaRPr lang="ru-RU"/>
        </a:p>
      </dgm:t>
    </dgm:pt>
    <dgm:pt modelId="{693ADCD9-4F1B-417C-99BE-7AAC48CF6674}" type="sibTrans" cxnId="{F350BB3B-1290-4068-B8A0-CD919F23B8F6}">
      <dgm:prSet/>
      <dgm:spPr/>
      <dgm:t>
        <a:bodyPr/>
        <a:lstStyle/>
        <a:p>
          <a:endParaRPr lang="ru-RU"/>
        </a:p>
      </dgm:t>
    </dgm:pt>
    <dgm:pt modelId="{88A1A849-CEC7-400D-BE1C-B826C4A1C643}">
      <dgm:prSet phldrT="[Текст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US" sz="2000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I </a:t>
          </a:r>
          <a:r>
            <a:rPr lang="ru-RU" sz="2000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категория</a:t>
          </a:r>
        </a:p>
        <a:p>
          <a:r>
            <a:rPr lang="ru-RU" sz="3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33</a:t>
          </a:r>
          <a:endParaRPr lang="ru-RU" sz="36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25B605D9-FAFB-4B9F-B6CE-2E8826EBF859}" type="parTrans" cxnId="{953FD68B-11DB-45C4-A9D6-D5A7843036C2}">
      <dgm:prSet/>
      <dgm:spPr/>
      <dgm:t>
        <a:bodyPr/>
        <a:lstStyle/>
        <a:p>
          <a:endParaRPr lang="ru-RU"/>
        </a:p>
      </dgm:t>
    </dgm:pt>
    <dgm:pt modelId="{D1138F00-97F0-448B-9FD1-05FD02E43532}" type="sibTrans" cxnId="{953FD68B-11DB-45C4-A9D6-D5A7843036C2}">
      <dgm:prSet/>
      <dgm:spPr/>
      <dgm:t>
        <a:bodyPr/>
        <a:lstStyle/>
        <a:p>
          <a:endParaRPr lang="ru-RU"/>
        </a:p>
      </dgm:t>
    </dgm:pt>
    <dgm:pt modelId="{79BD5325-861C-47F1-92FF-9BA747AEEEA9}">
      <dgm:prSet phldrT="[Текст]" custT="1"/>
      <dgm:spPr>
        <a:solidFill>
          <a:schemeClr val="accent4">
            <a:lumMod val="20000"/>
            <a:lumOff val="80000"/>
          </a:schemeClr>
        </a:solidFill>
        <a:ln>
          <a:solidFill>
            <a:schemeClr val="tx1"/>
          </a:solidFill>
        </a:ln>
      </dgm:spPr>
      <dgm:t>
        <a:bodyPr/>
        <a:lstStyle/>
        <a:p>
          <a:endParaRPr lang="ru-RU" sz="900" b="1" dirty="0" smtClean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  <a:p>
          <a:r>
            <a:rPr lang="ru-RU" sz="4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59</a:t>
          </a:r>
          <a:endParaRPr lang="ru-RU" sz="48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AC34348A-EB69-4EAE-AE77-7DBF700EE538}" type="sibTrans" cxnId="{3FF7B2E2-0036-4E3E-99C1-9941E7A01801}">
      <dgm:prSet/>
      <dgm:spPr/>
      <dgm:t>
        <a:bodyPr/>
        <a:lstStyle/>
        <a:p>
          <a:endParaRPr lang="ru-RU"/>
        </a:p>
      </dgm:t>
    </dgm:pt>
    <dgm:pt modelId="{40D82C84-2020-421A-9F11-4C46B2D14D97}" type="parTrans" cxnId="{3FF7B2E2-0036-4E3E-99C1-9941E7A01801}">
      <dgm:prSet/>
      <dgm:spPr/>
      <dgm:t>
        <a:bodyPr/>
        <a:lstStyle/>
        <a:p>
          <a:endParaRPr lang="ru-RU"/>
        </a:p>
      </dgm:t>
    </dgm:pt>
    <dgm:pt modelId="{EC64C984-4CC8-4617-9170-BD191A3CB545}" type="pres">
      <dgm:prSet presAssocID="{15DFF20E-5D64-4BFA-87C4-3AA42A5998FD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26B10C2-6BEC-4F5D-AC1C-EF0337F115CB}" type="pres">
      <dgm:prSet presAssocID="{79BD5325-861C-47F1-92FF-9BA747AEEEA9}" presName="centerShape" presStyleLbl="node0" presStyleIdx="0" presStyleCnt="1" custScaleX="90342" custScaleY="75884" custLinFactNeighborX="664" custLinFactNeighborY="14586"/>
      <dgm:spPr/>
      <dgm:t>
        <a:bodyPr/>
        <a:lstStyle/>
        <a:p>
          <a:endParaRPr lang="ru-RU"/>
        </a:p>
      </dgm:t>
    </dgm:pt>
    <dgm:pt modelId="{E2AB8FCC-CDD2-45A8-AEA1-28190D215E66}" type="pres">
      <dgm:prSet presAssocID="{D77FCFE1-874D-4B85-BB55-34C08FFB78E6}" presName="node" presStyleLbl="node1" presStyleIdx="0" presStyleCnt="5" custScaleX="241865" custScaleY="155811" custRadScaleRad="98682" custRadScaleInc="135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A04527-AF43-4F79-B587-E2D5E0629294}" type="pres">
      <dgm:prSet presAssocID="{D77FCFE1-874D-4B85-BB55-34C08FFB78E6}" presName="dummy" presStyleCnt="0"/>
      <dgm:spPr/>
    </dgm:pt>
    <dgm:pt modelId="{CADC7401-88A3-422C-8FDE-7371FA804ACD}" type="pres">
      <dgm:prSet presAssocID="{74CAF78E-CD68-4140-BDA9-06F3505F1B2D}" presName="sibTrans" presStyleLbl="sibTrans2D1" presStyleIdx="0" presStyleCnt="5"/>
      <dgm:spPr/>
    </dgm:pt>
    <dgm:pt modelId="{5E1D8242-310C-45A6-923E-CC0B5BDB3238}" type="pres">
      <dgm:prSet presAssocID="{94AF09D7-D19C-4E2D-827E-DCC591AD816A}" presName="node" presStyleLbl="node1" presStyleIdx="1" presStyleCnt="5" custScaleX="185025" custScaleY="142207" custRadScaleRad="102675" custRadScaleInc="15785">
        <dgm:presLayoutVars>
          <dgm:bulletEnabled val="1"/>
        </dgm:presLayoutVars>
      </dgm:prSet>
      <dgm:spPr/>
    </dgm:pt>
    <dgm:pt modelId="{A93F4DED-A1C7-4109-928F-E831CDF2155F}" type="pres">
      <dgm:prSet presAssocID="{94AF09D7-D19C-4E2D-827E-DCC591AD816A}" presName="dummy" presStyleCnt="0"/>
      <dgm:spPr/>
    </dgm:pt>
    <dgm:pt modelId="{8D6F1107-9F36-443E-AC10-080605B722A2}" type="pres">
      <dgm:prSet presAssocID="{1753DB07-C7E8-475B-960D-F4A7B954E105}" presName="sibTrans" presStyleLbl="sibTrans2D1" presStyleIdx="1" presStyleCnt="5"/>
      <dgm:spPr/>
    </dgm:pt>
    <dgm:pt modelId="{CF620053-D30A-40C4-9AB7-DC6706C0A12B}" type="pres">
      <dgm:prSet presAssocID="{C3D2E99D-3E35-487B-9B33-597C32FC613E}" presName="node" presStyleLbl="node1" presStyleIdx="2" presStyleCnt="5" custScaleX="175986" custScaleY="157871" custRadScaleRad="129550" custRadScaleInc="-46015">
        <dgm:presLayoutVars>
          <dgm:bulletEnabled val="1"/>
        </dgm:presLayoutVars>
      </dgm:prSet>
      <dgm:spPr/>
    </dgm:pt>
    <dgm:pt modelId="{A48188AB-2082-4A6F-8638-537BB3041185}" type="pres">
      <dgm:prSet presAssocID="{C3D2E99D-3E35-487B-9B33-597C32FC613E}" presName="dummy" presStyleCnt="0"/>
      <dgm:spPr/>
    </dgm:pt>
    <dgm:pt modelId="{D22FFA8E-F406-409C-91AB-50B1CFAFB775}" type="pres">
      <dgm:prSet presAssocID="{92C9D34F-F691-45C6-A5CA-EEF687DB35CF}" presName="sibTrans" presStyleLbl="sibTrans2D1" presStyleIdx="2" presStyleCnt="5"/>
      <dgm:spPr/>
    </dgm:pt>
    <dgm:pt modelId="{5E16FDCD-658B-435F-88FD-F98DD4DF91AF}" type="pres">
      <dgm:prSet presAssocID="{9AE79F6B-3015-4AD5-B262-EB03133973E0}" presName="node" presStyleLbl="node1" presStyleIdx="3" presStyleCnt="5" custScaleX="178122" custScaleY="164582" custRadScaleRad="124052" custRadScaleInc="10258">
        <dgm:presLayoutVars>
          <dgm:bulletEnabled val="1"/>
        </dgm:presLayoutVars>
      </dgm:prSet>
      <dgm:spPr/>
    </dgm:pt>
    <dgm:pt modelId="{CB6EEB18-19AD-4ACF-8498-CECB54DBF15F}" type="pres">
      <dgm:prSet presAssocID="{9AE79F6B-3015-4AD5-B262-EB03133973E0}" presName="dummy" presStyleCnt="0"/>
      <dgm:spPr/>
    </dgm:pt>
    <dgm:pt modelId="{BC7A7677-3DC4-474A-B261-4B0EAC2321F8}" type="pres">
      <dgm:prSet presAssocID="{693ADCD9-4F1B-417C-99BE-7AAC48CF6674}" presName="sibTrans" presStyleLbl="sibTrans2D1" presStyleIdx="3" presStyleCnt="5"/>
      <dgm:spPr/>
    </dgm:pt>
    <dgm:pt modelId="{8A17C498-F522-4F07-88EC-85B320A56D88}" type="pres">
      <dgm:prSet presAssocID="{88A1A849-CEC7-400D-BE1C-B826C4A1C643}" presName="node" presStyleLbl="node1" presStyleIdx="4" presStyleCnt="5" custScaleX="178379" custScaleY="148355" custRadScaleRad="112130" custRadScaleInc="-72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26B94A-5EF0-44A1-8B82-662E1C59749D}" type="pres">
      <dgm:prSet presAssocID="{88A1A849-CEC7-400D-BE1C-B826C4A1C643}" presName="dummy" presStyleCnt="0"/>
      <dgm:spPr/>
    </dgm:pt>
    <dgm:pt modelId="{41F024AD-9F2F-4DC3-A959-D47A99554E42}" type="pres">
      <dgm:prSet presAssocID="{D1138F00-97F0-448B-9FD1-05FD02E43532}" presName="sibTrans" presStyleLbl="sibTrans2D1" presStyleIdx="4" presStyleCnt="5"/>
      <dgm:spPr/>
    </dgm:pt>
  </dgm:ptLst>
  <dgm:cxnLst>
    <dgm:cxn modelId="{F350BB3B-1290-4068-B8A0-CD919F23B8F6}" srcId="{79BD5325-861C-47F1-92FF-9BA747AEEEA9}" destId="{9AE79F6B-3015-4AD5-B262-EB03133973E0}" srcOrd="3" destOrd="0" parTransId="{2EA5A2A5-4DFC-4BE3-823D-6C3B66D3A986}" sibTransId="{693ADCD9-4F1B-417C-99BE-7AAC48CF6674}"/>
    <dgm:cxn modelId="{247F4B27-D074-4009-9482-E72E22A199AF}" type="presOf" srcId="{94AF09D7-D19C-4E2D-827E-DCC591AD816A}" destId="{5E1D8242-310C-45A6-923E-CC0B5BDB3238}" srcOrd="0" destOrd="0" presId="urn:microsoft.com/office/officeart/2005/8/layout/radial6"/>
    <dgm:cxn modelId="{857B2017-CC06-4547-A04A-25311DFD4ABB}" srcId="{79BD5325-861C-47F1-92FF-9BA747AEEEA9}" destId="{D77FCFE1-874D-4B85-BB55-34C08FFB78E6}" srcOrd="0" destOrd="0" parTransId="{88D7B357-EA90-40E1-9AAE-B6C54D8B9D88}" sibTransId="{74CAF78E-CD68-4140-BDA9-06F3505F1B2D}"/>
    <dgm:cxn modelId="{C0E337DB-4A11-4335-8331-53A86A608D27}" type="presOf" srcId="{88A1A849-CEC7-400D-BE1C-B826C4A1C643}" destId="{8A17C498-F522-4F07-88EC-85B320A56D88}" srcOrd="0" destOrd="0" presId="urn:microsoft.com/office/officeart/2005/8/layout/radial6"/>
    <dgm:cxn modelId="{953FD68B-11DB-45C4-A9D6-D5A7843036C2}" srcId="{79BD5325-861C-47F1-92FF-9BA747AEEEA9}" destId="{88A1A849-CEC7-400D-BE1C-B826C4A1C643}" srcOrd="4" destOrd="0" parTransId="{25B605D9-FAFB-4B9F-B6CE-2E8826EBF859}" sibTransId="{D1138F00-97F0-448B-9FD1-05FD02E43532}"/>
    <dgm:cxn modelId="{07D3DEC8-FBBB-4112-939D-6A7362B02FF8}" type="presOf" srcId="{D1138F00-97F0-448B-9FD1-05FD02E43532}" destId="{41F024AD-9F2F-4DC3-A959-D47A99554E42}" srcOrd="0" destOrd="0" presId="urn:microsoft.com/office/officeart/2005/8/layout/radial6"/>
    <dgm:cxn modelId="{42BCA577-6BEB-447C-A6EA-136D5EF7A09D}" type="presOf" srcId="{74CAF78E-CD68-4140-BDA9-06F3505F1B2D}" destId="{CADC7401-88A3-422C-8FDE-7371FA804ACD}" srcOrd="0" destOrd="0" presId="urn:microsoft.com/office/officeart/2005/8/layout/radial6"/>
    <dgm:cxn modelId="{50D858F4-72E1-4EAE-B4FD-5B5D4CADA1DF}" type="presOf" srcId="{C3D2E99D-3E35-487B-9B33-597C32FC613E}" destId="{CF620053-D30A-40C4-9AB7-DC6706C0A12B}" srcOrd="0" destOrd="0" presId="urn:microsoft.com/office/officeart/2005/8/layout/radial6"/>
    <dgm:cxn modelId="{02B2638C-5EDA-44DE-B80C-D459DD315592}" srcId="{79BD5325-861C-47F1-92FF-9BA747AEEEA9}" destId="{94AF09D7-D19C-4E2D-827E-DCC591AD816A}" srcOrd="1" destOrd="0" parTransId="{8632174C-7DB9-4DAA-AAC7-551681D92EDF}" sibTransId="{1753DB07-C7E8-475B-960D-F4A7B954E105}"/>
    <dgm:cxn modelId="{0C99335A-B7D5-4C44-96EB-F5F82738E6C3}" type="presOf" srcId="{9AE79F6B-3015-4AD5-B262-EB03133973E0}" destId="{5E16FDCD-658B-435F-88FD-F98DD4DF91AF}" srcOrd="0" destOrd="0" presId="urn:microsoft.com/office/officeart/2005/8/layout/radial6"/>
    <dgm:cxn modelId="{DA961685-D801-4972-A93E-517677B8755C}" srcId="{79BD5325-861C-47F1-92FF-9BA747AEEEA9}" destId="{C3D2E99D-3E35-487B-9B33-597C32FC613E}" srcOrd="2" destOrd="0" parTransId="{E3A4CC56-96DC-42A6-91EC-D131827A6502}" sibTransId="{92C9D34F-F691-45C6-A5CA-EEF687DB35CF}"/>
    <dgm:cxn modelId="{EF1010DE-63C5-475E-8AF7-55DB73DB74DA}" type="presOf" srcId="{1753DB07-C7E8-475B-960D-F4A7B954E105}" destId="{8D6F1107-9F36-443E-AC10-080605B722A2}" srcOrd="0" destOrd="0" presId="urn:microsoft.com/office/officeart/2005/8/layout/radial6"/>
    <dgm:cxn modelId="{350CA41F-1966-48DF-8CAB-469E31F18156}" type="presOf" srcId="{693ADCD9-4F1B-417C-99BE-7AAC48CF6674}" destId="{BC7A7677-3DC4-474A-B261-4B0EAC2321F8}" srcOrd="0" destOrd="0" presId="urn:microsoft.com/office/officeart/2005/8/layout/radial6"/>
    <dgm:cxn modelId="{CC30EEF5-9734-4F26-91C4-0B23BE2EF54D}" type="presOf" srcId="{15DFF20E-5D64-4BFA-87C4-3AA42A5998FD}" destId="{EC64C984-4CC8-4617-9170-BD191A3CB545}" srcOrd="0" destOrd="0" presId="urn:microsoft.com/office/officeart/2005/8/layout/radial6"/>
    <dgm:cxn modelId="{C5D64D57-A489-476F-8B22-88A005D20D94}" type="presOf" srcId="{92C9D34F-F691-45C6-A5CA-EEF687DB35CF}" destId="{D22FFA8E-F406-409C-91AB-50B1CFAFB775}" srcOrd="0" destOrd="0" presId="urn:microsoft.com/office/officeart/2005/8/layout/radial6"/>
    <dgm:cxn modelId="{88142126-F5EA-4C3A-A2BC-1F84E297AEBE}" type="presOf" srcId="{79BD5325-861C-47F1-92FF-9BA747AEEEA9}" destId="{E26B10C2-6BEC-4F5D-AC1C-EF0337F115CB}" srcOrd="0" destOrd="0" presId="urn:microsoft.com/office/officeart/2005/8/layout/radial6"/>
    <dgm:cxn modelId="{3FF7B2E2-0036-4E3E-99C1-9941E7A01801}" srcId="{15DFF20E-5D64-4BFA-87C4-3AA42A5998FD}" destId="{79BD5325-861C-47F1-92FF-9BA747AEEEA9}" srcOrd="0" destOrd="0" parTransId="{40D82C84-2020-421A-9F11-4C46B2D14D97}" sibTransId="{AC34348A-EB69-4EAE-AE77-7DBF700EE538}"/>
    <dgm:cxn modelId="{4004DAA7-25A8-4426-91BD-57AD1233704A}" type="presOf" srcId="{D77FCFE1-874D-4B85-BB55-34C08FFB78E6}" destId="{E2AB8FCC-CDD2-45A8-AEA1-28190D215E66}" srcOrd="0" destOrd="0" presId="urn:microsoft.com/office/officeart/2005/8/layout/radial6"/>
    <dgm:cxn modelId="{3AA3F73E-DCD1-49E3-BD98-482175C20133}" type="presParOf" srcId="{EC64C984-4CC8-4617-9170-BD191A3CB545}" destId="{E26B10C2-6BEC-4F5D-AC1C-EF0337F115CB}" srcOrd="0" destOrd="0" presId="urn:microsoft.com/office/officeart/2005/8/layout/radial6"/>
    <dgm:cxn modelId="{96DBB2F4-F82F-4823-9DEC-A4E9384F0512}" type="presParOf" srcId="{EC64C984-4CC8-4617-9170-BD191A3CB545}" destId="{E2AB8FCC-CDD2-45A8-AEA1-28190D215E66}" srcOrd="1" destOrd="0" presId="urn:microsoft.com/office/officeart/2005/8/layout/radial6"/>
    <dgm:cxn modelId="{2DC29691-17D6-4CA8-864C-79DB47CF7CA3}" type="presParOf" srcId="{EC64C984-4CC8-4617-9170-BD191A3CB545}" destId="{D6A04527-AF43-4F79-B587-E2D5E0629294}" srcOrd="2" destOrd="0" presId="urn:microsoft.com/office/officeart/2005/8/layout/radial6"/>
    <dgm:cxn modelId="{1FC84930-B676-4F67-98B0-E52A55EFD0B7}" type="presParOf" srcId="{EC64C984-4CC8-4617-9170-BD191A3CB545}" destId="{CADC7401-88A3-422C-8FDE-7371FA804ACD}" srcOrd="3" destOrd="0" presId="urn:microsoft.com/office/officeart/2005/8/layout/radial6"/>
    <dgm:cxn modelId="{44B34BF0-A2D4-4D82-BB90-48AA37FF7D3D}" type="presParOf" srcId="{EC64C984-4CC8-4617-9170-BD191A3CB545}" destId="{5E1D8242-310C-45A6-923E-CC0B5BDB3238}" srcOrd="4" destOrd="0" presId="urn:microsoft.com/office/officeart/2005/8/layout/radial6"/>
    <dgm:cxn modelId="{C329CB6D-69EC-4974-95D2-6DD3C3067BC4}" type="presParOf" srcId="{EC64C984-4CC8-4617-9170-BD191A3CB545}" destId="{A93F4DED-A1C7-4109-928F-E831CDF2155F}" srcOrd="5" destOrd="0" presId="urn:microsoft.com/office/officeart/2005/8/layout/radial6"/>
    <dgm:cxn modelId="{D7DAB7AF-BE84-4964-A2F1-D51E389C6727}" type="presParOf" srcId="{EC64C984-4CC8-4617-9170-BD191A3CB545}" destId="{8D6F1107-9F36-443E-AC10-080605B722A2}" srcOrd="6" destOrd="0" presId="urn:microsoft.com/office/officeart/2005/8/layout/radial6"/>
    <dgm:cxn modelId="{C1A9CA7B-FA55-4280-8E93-9740086C8B11}" type="presParOf" srcId="{EC64C984-4CC8-4617-9170-BD191A3CB545}" destId="{CF620053-D30A-40C4-9AB7-DC6706C0A12B}" srcOrd="7" destOrd="0" presId="urn:microsoft.com/office/officeart/2005/8/layout/radial6"/>
    <dgm:cxn modelId="{4BC86DC0-C637-4E5B-B62E-B984AADF02D3}" type="presParOf" srcId="{EC64C984-4CC8-4617-9170-BD191A3CB545}" destId="{A48188AB-2082-4A6F-8638-537BB3041185}" srcOrd="8" destOrd="0" presId="urn:microsoft.com/office/officeart/2005/8/layout/radial6"/>
    <dgm:cxn modelId="{B309AEB3-4228-4BF1-A9BB-4B8072E23722}" type="presParOf" srcId="{EC64C984-4CC8-4617-9170-BD191A3CB545}" destId="{D22FFA8E-F406-409C-91AB-50B1CFAFB775}" srcOrd="9" destOrd="0" presId="urn:microsoft.com/office/officeart/2005/8/layout/radial6"/>
    <dgm:cxn modelId="{FA054C18-15E1-474D-9088-4F24A5D6C7AF}" type="presParOf" srcId="{EC64C984-4CC8-4617-9170-BD191A3CB545}" destId="{5E16FDCD-658B-435F-88FD-F98DD4DF91AF}" srcOrd="10" destOrd="0" presId="urn:microsoft.com/office/officeart/2005/8/layout/radial6"/>
    <dgm:cxn modelId="{12327F48-7321-4DC5-8255-83214AB59743}" type="presParOf" srcId="{EC64C984-4CC8-4617-9170-BD191A3CB545}" destId="{CB6EEB18-19AD-4ACF-8498-CECB54DBF15F}" srcOrd="11" destOrd="0" presId="urn:microsoft.com/office/officeart/2005/8/layout/radial6"/>
    <dgm:cxn modelId="{171A5AB5-9303-4846-9312-D09D7816538D}" type="presParOf" srcId="{EC64C984-4CC8-4617-9170-BD191A3CB545}" destId="{BC7A7677-3DC4-474A-B261-4B0EAC2321F8}" srcOrd="12" destOrd="0" presId="urn:microsoft.com/office/officeart/2005/8/layout/radial6"/>
    <dgm:cxn modelId="{69754B3B-FB66-45D3-8AD3-7C71CF4D64AD}" type="presParOf" srcId="{EC64C984-4CC8-4617-9170-BD191A3CB545}" destId="{8A17C498-F522-4F07-88EC-85B320A56D88}" srcOrd="13" destOrd="0" presId="urn:microsoft.com/office/officeart/2005/8/layout/radial6"/>
    <dgm:cxn modelId="{D76D51C8-CFCA-4A5F-8ED7-372CA8EB36F2}" type="presParOf" srcId="{EC64C984-4CC8-4617-9170-BD191A3CB545}" destId="{1626B94A-5EF0-44A1-8B82-662E1C59749D}" srcOrd="14" destOrd="0" presId="urn:microsoft.com/office/officeart/2005/8/layout/radial6"/>
    <dgm:cxn modelId="{0607B5D0-EEE3-4E53-8615-1F4DB9F1DEB9}" type="presParOf" srcId="{EC64C984-4CC8-4617-9170-BD191A3CB545}" destId="{41F024AD-9F2F-4DC3-A959-D47A99554E42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8076AF7-6E3A-49A5-B4ED-B2C8BC70512F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70EC3B8-9BF9-4EC1-B217-C95060149A5C}">
      <dgm:prSet phldrT="[Текст]" custT="1"/>
      <dgm:spPr/>
      <dgm:t>
        <a:bodyPr/>
        <a:lstStyle/>
        <a:p>
          <a:pPr algn="ctr"/>
          <a:r>
            <a:rPr lang="ru-RU" sz="2400" b="1" dirty="0" smtClean="0">
              <a:latin typeface="Arial" pitchFamily="34" charset="0"/>
              <a:cs typeface="Arial" pitchFamily="34" charset="0"/>
            </a:rPr>
            <a:t>Отчёт о </a:t>
          </a:r>
          <a:r>
            <a:rPr lang="ru-RU" sz="2400" b="1" dirty="0" err="1" smtClean="0">
              <a:latin typeface="Arial" pitchFamily="34" charset="0"/>
              <a:cs typeface="Arial" pitchFamily="34" charset="0"/>
            </a:rPr>
            <a:t>самообследовании</a:t>
          </a:r>
          <a:endParaRPr lang="ru-RU" sz="2400" b="1" dirty="0">
            <a:latin typeface="Arial" pitchFamily="34" charset="0"/>
            <a:cs typeface="Arial" pitchFamily="34" charset="0"/>
          </a:endParaRPr>
        </a:p>
      </dgm:t>
    </dgm:pt>
    <dgm:pt modelId="{4528F807-4997-418F-9CB9-C4F3DEF2BDA2}" type="parTrans" cxnId="{AFB3F174-0757-400C-81C7-9576E81B264D}">
      <dgm:prSet/>
      <dgm:spPr/>
      <dgm:t>
        <a:bodyPr/>
        <a:lstStyle/>
        <a:p>
          <a:endParaRPr lang="ru-RU"/>
        </a:p>
      </dgm:t>
    </dgm:pt>
    <dgm:pt modelId="{CAC6589A-801D-43E6-9B2C-AE8013B94A71}" type="sibTrans" cxnId="{AFB3F174-0757-400C-81C7-9576E81B264D}">
      <dgm:prSet/>
      <dgm:spPr/>
      <dgm:t>
        <a:bodyPr/>
        <a:lstStyle/>
        <a:p>
          <a:endParaRPr lang="ru-RU"/>
        </a:p>
      </dgm:t>
    </dgm:pt>
    <dgm:pt modelId="{DCB0D271-F310-4848-AE85-72956FDCAEB7}">
      <dgm:prSet custT="1"/>
      <dgm:spPr/>
      <dgm:t>
        <a:bodyPr/>
        <a:lstStyle/>
        <a:p>
          <a:pPr algn="ctr"/>
          <a:r>
            <a:rPr lang="ru-RU" sz="2400" b="1" dirty="0" smtClean="0">
              <a:latin typeface="Arial" pitchFamily="34" charset="0"/>
              <a:cs typeface="Arial" pitchFamily="34" charset="0"/>
            </a:rPr>
            <a:t>Положение о формах, периодичности, порядке текущего контроля и промежуточной аттестации</a:t>
          </a:r>
          <a:endParaRPr lang="ru-RU" sz="2400" b="1" dirty="0">
            <a:latin typeface="Arial" pitchFamily="34" charset="0"/>
            <a:cs typeface="Arial" pitchFamily="34" charset="0"/>
          </a:endParaRPr>
        </a:p>
      </dgm:t>
    </dgm:pt>
    <dgm:pt modelId="{1600C329-ACEA-48D0-8D43-E7E90D7C5CFE}" type="parTrans" cxnId="{DFEA498E-FF02-4400-B278-3B1B016B440E}">
      <dgm:prSet/>
      <dgm:spPr/>
      <dgm:t>
        <a:bodyPr/>
        <a:lstStyle/>
        <a:p>
          <a:endParaRPr lang="ru-RU"/>
        </a:p>
      </dgm:t>
    </dgm:pt>
    <dgm:pt modelId="{62868605-3990-413C-B1ED-6146F06E860E}" type="sibTrans" cxnId="{DFEA498E-FF02-4400-B278-3B1B016B440E}">
      <dgm:prSet/>
      <dgm:spPr/>
      <dgm:t>
        <a:bodyPr/>
        <a:lstStyle/>
        <a:p>
          <a:endParaRPr lang="ru-RU"/>
        </a:p>
      </dgm:t>
    </dgm:pt>
    <dgm:pt modelId="{547E05D5-ECC2-45F3-889E-94AEEFE8B148}">
      <dgm:prSet custT="1"/>
      <dgm:spPr/>
      <dgm:t>
        <a:bodyPr/>
        <a:lstStyle/>
        <a:p>
          <a:pPr algn="ctr"/>
          <a:r>
            <a:rPr lang="ru-RU" sz="2400" b="1" dirty="0" smtClean="0">
              <a:latin typeface="Arial" pitchFamily="34" charset="0"/>
              <a:cs typeface="Arial" pitchFamily="34" charset="0"/>
            </a:rPr>
            <a:t>Правила внутреннего распорядка обучающихся</a:t>
          </a:r>
          <a:endParaRPr lang="ru-RU" sz="2400" b="1" dirty="0">
            <a:latin typeface="Arial" pitchFamily="34" charset="0"/>
            <a:cs typeface="Arial" pitchFamily="34" charset="0"/>
          </a:endParaRPr>
        </a:p>
      </dgm:t>
    </dgm:pt>
    <dgm:pt modelId="{EFF267F3-E902-4AF9-8EB7-066536761816}" type="parTrans" cxnId="{E6BEB439-3118-4320-93B3-C437DDA938DC}">
      <dgm:prSet/>
      <dgm:spPr/>
      <dgm:t>
        <a:bodyPr/>
        <a:lstStyle/>
        <a:p>
          <a:endParaRPr lang="ru-RU"/>
        </a:p>
      </dgm:t>
    </dgm:pt>
    <dgm:pt modelId="{716BED23-E47D-4F31-98B8-EDAC4923C278}" type="sibTrans" cxnId="{E6BEB439-3118-4320-93B3-C437DDA938DC}">
      <dgm:prSet/>
      <dgm:spPr/>
      <dgm:t>
        <a:bodyPr/>
        <a:lstStyle/>
        <a:p>
          <a:endParaRPr lang="ru-RU"/>
        </a:p>
      </dgm:t>
    </dgm:pt>
    <dgm:pt modelId="{E75B207B-0967-4174-8424-ECFECF969AB4}" type="pres">
      <dgm:prSet presAssocID="{48076AF7-6E3A-49A5-B4ED-B2C8BC70512F}" presName="linear" presStyleCnt="0">
        <dgm:presLayoutVars>
          <dgm:dir/>
          <dgm:animLvl val="lvl"/>
          <dgm:resizeHandles val="exact"/>
        </dgm:presLayoutVars>
      </dgm:prSet>
      <dgm:spPr/>
    </dgm:pt>
    <dgm:pt modelId="{57D35D78-982E-4394-B0F5-3ADF8AF4C29E}" type="pres">
      <dgm:prSet presAssocID="{DCB0D271-F310-4848-AE85-72956FDCAEB7}" presName="parentLin" presStyleCnt="0"/>
      <dgm:spPr/>
    </dgm:pt>
    <dgm:pt modelId="{39253BCB-10B9-48E4-ABB3-96306DC4CECB}" type="pres">
      <dgm:prSet presAssocID="{DCB0D271-F310-4848-AE85-72956FDCAEB7}" presName="parentLeftMargin" presStyleLbl="node1" presStyleIdx="0" presStyleCnt="3"/>
      <dgm:spPr/>
    </dgm:pt>
    <dgm:pt modelId="{FFEB8547-134A-4C5F-AC96-0891EC5624B8}" type="pres">
      <dgm:prSet presAssocID="{DCB0D271-F310-4848-AE85-72956FDCAEB7}" presName="parentText" presStyleLbl="node1" presStyleIdx="0" presStyleCnt="3" custScaleX="171697" custScaleY="15137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EB4BAA-4148-4BB9-B105-10EA08C4F93A}" type="pres">
      <dgm:prSet presAssocID="{DCB0D271-F310-4848-AE85-72956FDCAEB7}" presName="negativeSpace" presStyleCnt="0"/>
      <dgm:spPr/>
    </dgm:pt>
    <dgm:pt modelId="{628D2C44-6C0F-4CFB-9D36-E6234882028E}" type="pres">
      <dgm:prSet presAssocID="{DCB0D271-F310-4848-AE85-72956FDCAEB7}" presName="childText" presStyleLbl="conFgAcc1" presStyleIdx="0" presStyleCnt="3">
        <dgm:presLayoutVars>
          <dgm:bulletEnabled val="1"/>
        </dgm:presLayoutVars>
      </dgm:prSet>
      <dgm:spPr/>
    </dgm:pt>
    <dgm:pt modelId="{83E2FD3B-2B54-4FB7-B713-569CC62B80BD}" type="pres">
      <dgm:prSet presAssocID="{62868605-3990-413C-B1ED-6146F06E860E}" presName="spaceBetweenRectangles" presStyleCnt="0"/>
      <dgm:spPr/>
    </dgm:pt>
    <dgm:pt modelId="{79AC9E20-F090-4243-BDE9-E55CB1D40AA1}" type="pres">
      <dgm:prSet presAssocID="{547E05D5-ECC2-45F3-889E-94AEEFE8B148}" presName="parentLin" presStyleCnt="0"/>
      <dgm:spPr/>
    </dgm:pt>
    <dgm:pt modelId="{C7AE4934-5E4D-4FF3-9032-D8E746489342}" type="pres">
      <dgm:prSet presAssocID="{547E05D5-ECC2-45F3-889E-94AEEFE8B148}" presName="parentLeftMargin" presStyleLbl="node1" presStyleIdx="0" presStyleCnt="3"/>
      <dgm:spPr/>
    </dgm:pt>
    <dgm:pt modelId="{8DD9441A-A4BF-43C4-9404-464BF06D44EA}" type="pres">
      <dgm:prSet presAssocID="{547E05D5-ECC2-45F3-889E-94AEEFE8B148}" presName="parentText" presStyleLbl="node1" presStyleIdx="1" presStyleCnt="3" custScaleX="142857" custScaleY="1672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7D039D-B716-46E3-8B6A-061286592C0F}" type="pres">
      <dgm:prSet presAssocID="{547E05D5-ECC2-45F3-889E-94AEEFE8B148}" presName="negativeSpace" presStyleCnt="0"/>
      <dgm:spPr/>
    </dgm:pt>
    <dgm:pt modelId="{4A512608-E241-4334-B8DE-2065B28CF31F}" type="pres">
      <dgm:prSet presAssocID="{547E05D5-ECC2-45F3-889E-94AEEFE8B148}" presName="childText" presStyleLbl="conFgAcc1" presStyleIdx="1" presStyleCnt="3">
        <dgm:presLayoutVars>
          <dgm:bulletEnabled val="1"/>
        </dgm:presLayoutVars>
      </dgm:prSet>
      <dgm:spPr/>
    </dgm:pt>
    <dgm:pt modelId="{9F46DB65-137F-4023-9B3A-A65BBCBCD67B}" type="pres">
      <dgm:prSet presAssocID="{716BED23-E47D-4F31-98B8-EDAC4923C278}" presName="spaceBetweenRectangles" presStyleCnt="0"/>
      <dgm:spPr/>
    </dgm:pt>
    <dgm:pt modelId="{D6093D9E-4973-4738-BF48-837A4E5E356C}" type="pres">
      <dgm:prSet presAssocID="{E70EC3B8-9BF9-4EC1-B217-C95060149A5C}" presName="parentLin" presStyleCnt="0"/>
      <dgm:spPr/>
    </dgm:pt>
    <dgm:pt modelId="{8AF877C3-9BE0-4AFD-9791-833592CED4DE}" type="pres">
      <dgm:prSet presAssocID="{E70EC3B8-9BF9-4EC1-B217-C95060149A5C}" presName="parentLeftMargin" presStyleLbl="node1" presStyleIdx="1" presStyleCnt="3"/>
      <dgm:spPr/>
    </dgm:pt>
    <dgm:pt modelId="{C12C6051-40D2-449A-BA35-35A2EA1AA049}" type="pres">
      <dgm:prSet presAssocID="{E70EC3B8-9BF9-4EC1-B217-C95060149A5C}" presName="parentText" presStyleLbl="node1" presStyleIdx="2" presStyleCnt="3" custScaleX="142857" custScaleY="15924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38C410-60EE-4ED4-B60B-D008D60B4361}" type="pres">
      <dgm:prSet presAssocID="{E70EC3B8-9BF9-4EC1-B217-C95060149A5C}" presName="negativeSpace" presStyleCnt="0"/>
      <dgm:spPr/>
    </dgm:pt>
    <dgm:pt modelId="{82BAA363-FC15-4B5C-9A85-D0FD7F9AB8F1}" type="pres">
      <dgm:prSet presAssocID="{E70EC3B8-9BF9-4EC1-B217-C95060149A5C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8C5533E8-1CB0-41BF-B1F6-E6FC204823AD}" type="presOf" srcId="{DCB0D271-F310-4848-AE85-72956FDCAEB7}" destId="{39253BCB-10B9-48E4-ABB3-96306DC4CECB}" srcOrd="0" destOrd="0" presId="urn:microsoft.com/office/officeart/2005/8/layout/list1"/>
    <dgm:cxn modelId="{F69194AE-14F5-4B02-ACEA-F0C401FBE4F7}" type="presOf" srcId="{E70EC3B8-9BF9-4EC1-B217-C95060149A5C}" destId="{C12C6051-40D2-449A-BA35-35A2EA1AA049}" srcOrd="1" destOrd="0" presId="urn:microsoft.com/office/officeart/2005/8/layout/list1"/>
    <dgm:cxn modelId="{F9101A24-F991-400B-8335-16084AED75E3}" type="presOf" srcId="{DCB0D271-F310-4848-AE85-72956FDCAEB7}" destId="{FFEB8547-134A-4C5F-AC96-0891EC5624B8}" srcOrd="1" destOrd="0" presId="urn:microsoft.com/office/officeart/2005/8/layout/list1"/>
    <dgm:cxn modelId="{E6BEB439-3118-4320-93B3-C437DDA938DC}" srcId="{48076AF7-6E3A-49A5-B4ED-B2C8BC70512F}" destId="{547E05D5-ECC2-45F3-889E-94AEEFE8B148}" srcOrd="1" destOrd="0" parTransId="{EFF267F3-E902-4AF9-8EB7-066536761816}" sibTransId="{716BED23-E47D-4F31-98B8-EDAC4923C278}"/>
    <dgm:cxn modelId="{8CC27808-3EC4-4E32-B61F-B37303B34423}" type="presOf" srcId="{547E05D5-ECC2-45F3-889E-94AEEFE8B148}" destId="{8DD9441A-A4BF-43C4-9404-464BF06D44EA}" srcOrd="1" destOrd="0" presId="urn:microsoft.com/office/officeart/2005/8/layout/list1"/>
    <dgm:cxn modelId="{A248ADF6-0F64-4F03-B0BB-17A913557EF2}" type="presOf" srcId="{48076AF7-6E3A-49A5-B4ED-B2C8BC70512F}" destId="{E75B207B-0967-4174-8424-ECFECF969AB4}" srcOrd="0" destOrd="0" presId="urn:microsoft.com/office/officeart/2005/8/layout/list1"/>
    <dgm:cxn modelId="{AFB3F174-0757-400C-81C7-9576E81B264D}" srcId="{48076AF7-6E3A-49A5-B4ED-B2C8BC70512F}" destId="{E70EC3B8-9BF9-4EC1-B217-C95060149A5C}" srcOrd="2" destOrd="0" parTransId="{4528F807-4997-418F-9CB9-C4F3DEF2BDA2}" sibTransId="{CAC6589A-801D-43E6-9B2C-AE8013B94A71}"/>
    <dgm:cxn modelId="{24628271-0483-4207-8BB8-B147921D072A}" type="presOf" srcId="{E70EC3B8-9BF9-4EC1-B217-C95060149A5C}" destId="{8AF877C3-9BE0-4AFD-9791-833592CED4DE}" srcOrd="0" destOrd="0" presId="urn:microsoft.com/office/officeart/2005/8/layout/list1"/>
    <dgm:cxn modelId="{DFEA498E-FF02-4400-B278-3B1B016B440E}" srcId="{48076AF7-6E3A-49A5-B4ED-B2C8BC70512F}" destId="{DCB0D271-F310-4848-AE85-72956FDCAEB7}" srcOrd="0" destOrd="0" parTransId="{1600C329-ACEA-48D0-8D43-E7E90D7C5CFE}" sibTransId="{62868605-3990-413C-B1ED-6146F06E860E}"/>
    <dgm:cxn modelId="{62CE62DB-C72C-4691-A68E-915203948AF6}" type="presOf" srcId="{547E05D5-ECC2-45F3-889E-94AEEFE8B148}" destId="{C7AE4934-5E4D-4FF3-9032-D8E746489342}" srcOrd="0" destOrd="0" presId="urn:microsoft.com/office/officeart/2005/8/layout/list1"/>
    <dgm:cxn modelId="{AE172211-B60F-46A0-B6FF-DCF5EBD07804}" type="presParOf" srcId="{E75B207B-0967-4174-8424-ECFECF969AB4}" destId="{57D35D78-982E-4394-B0F5-3ADF8AF4C29E}" srcOrd="0" destOrd="0" presId="urn:microsoft.com/office/officeart/2005/8/layout/list1"/>
    <dgm:cxn modelId="{ED3446EF-BE6C-47D8-B281-1753A1F158A0}" type="presParOf" srcId="{57D35D78-982E-4394-B0F5-3ADF8AF4C29E}" destId="{39253BCB-10B9-48E4-ABB3-96306DC4CECB}" srcOrd="0" destOrd="0" presId="urn:microsoft.com/office/officeart/2005/8/layout/list1"/>
    <dgm:cxn modelId="{22C8C561-926A-47DD-B7E1-F1309EC76AE2}" type="presParOf" srcId="{57D35D78-982E-4394-B0F5-3ADF8AF4C29E}" destId="{FFEB8547-134A-4C5F-AC96-0891EC5624B8}" srcOrd="1" destOrd="0" presId="urn:microsoft.com/office/officeart/2005/8/layout/list1"/>
    <dgm:cxn modelId="{09530E87-B61C-4D3B-8F8E-7DA96B730489}" type="presParOf" srcId="{E75B207B-0967-4174-8424-ECFECF969AB4}" destId="{E9EB4BAA-4148-4BB9-B105-10EA08C4F93A}" srcOrd="1" destOrd="0" presId="urn:microsoft.com/office/officeart/2005/8/layout/list1"/>
    <dgm:cxn modelId="{0C13EF69-9C31-43A7-88A9-A04D7EB7D920}" type="presParOf" srcId="{E75B207B-0967-4174-8424-ECFECF969AB4}" destId="{628D2C44-6C0F-4CFB-9D36-E6234882028E}" srcOrd="2" destOrd="0" presId="urn:microsoft.com/office/officeart/2005/8/layout/list1"/>
    <dgm:cxn modelId="{0C86038E-08D5-49EE-B726-6CA69B27776E}" type="presParOf" srcId="{E75B207B-0967-4174-8424-ECFECF969AB4}" destId="{83E2FD3B-2B54-4FB7-B713-569CC62B80BD}" srcOrd="3" destOrd="0" presId="urn:microsoft.com/office/officeart/2005/8/layout/list1"/>
    <dgm:cxn modelId="{B7EF4C78-7BCC-455C-852B-8885BFF89D81}" type="presParOf" srcId="{E75B207B-0967-4174-8424-ECFECF969AB4}" destId="{79AC9E20-F090-4243-BDE9-E55CB1D40AA1}" srcOrd="4" destOrd="0" presId="urn:microsoft.com/office/officeart/2005/8/layout/list1"/>
    <dgm:cxn modelId="{4676CAF4-DDF0-4B1A-BB35-14F5233F674E}" type="presParOf" srcId="{79AC9E20-F090-4243-BDE9-E55CB1D40AA1}" destId="{C7AE4934-5E4D-4FF3-9032-D8E746489342}" srcOrd="0" destOrd="0" presId="urn:microsoft.com/office/officeart/2005/8/layout/list1"/>
    <dgm:cxn modelId="{44A4D924-C250-4ABA-B7A3-F0082219624C}" type="presParOf" srcId="{79AC9E20-F090-4243-BDE9-E55CB1D40AA1}" destId="{8DD9441A-A4BF-43C4-9404-464BF06D44EA}" srcOrd="1" destOrd="0" presId="urn:microsoft.com/office/officeart/2005/8/layout/list1"/>
    <dgm:cxn modelId="{466A4108-7F9E-435F-A55E-A2615D123EC2}" type="presParOf" srcId="{E75B207B-0967-4174-8424-ECFECF969AB4}" destId="{D97D039D-B716-46E3-8B6A-061286592C0F}" srcOrd="5" destOrd="0" presId="urn:microsoft.com/office/officeart/2005/8/layout/list1"/>
    <dgm:cxn modelId="{D5F779DF-E3B1-4D14-B9C3-1C68404049BC}" type="presParOf" srcId="{E75B207B-0967-4174-8424-ECFECF969AB4}" destId="{4A512608-E241-4334-B8DE-2065B28CF31F}" srcOrd="6" destOrd="0" presId="urn:microsoft.com/office/officeart/2005/8/layout/list1"/>
    <dgm:cxn modelId="{F5A85A99-7D51-470A-9C55-0124E3195B96}" type="presParOf" srcId="{E75B207B-0967-4174-8424-ECFECF969AB4}" destId="{9F46DB65-137F-4023-9B3A-A65BBCBCD67B}" srcOrd="7" destOrd="0" presId="urn:microsoft.com/office/officeart/2005/8/layout/list1"/>
    <dgm:cxn modelId="{7C905D02-63D2-4694-8088-87FFDA25CF15}" type="presParOf" srcId="{E75B207B-0967-4174-8424-ECFECF969AB4}" destId="{D6093D9E-4973-4738-BF48-837A4E5E356C}" srcOrd="8" destOrd="0" presId="urn:microsoft.com/office/officeart/2005/8/layout/list1"/>
    <dgm:cxn modelId="{82B7FD9D-E18D-41B6-B2E3-A85006AD7363}" type="presParOf" srcId="{D6093D9E-4973-4738-BF48-837A4E5E356C}" destId="{8AF877C3-9BE0-4AFD-9791-833592CED4DE}" srcOrd="0" destOrd="0" presId="urn:microsoft.com/office/officeart/2005/8/layout/list1"/>
    <dgm:cxn modelId="{B92857D0-EFEB-4AAB-BDA9-E80C5C5DC444}" type="presParOf" srcId="{D6093D9E-4973-4738-BF48-837A4E5E356C}" destId="{C12C6051-40D2-449A-BA35-35A2EA1AA049}" srcOrd="1" destOrd="0" presId="urn:microsoft.com/office/officeart/2005/8/layout/list1"/>
    <dgm:cxn modelId="{39C21565-582D-4208-BA76-4709C1AE2305}" type="presParOf" srcId="{E75B207B-0967-4174-8424-ECFECF969AB4}" destId="{C138C410-60EE-4ED4-B60B-D008D60B4361}" srcOrd="9" destOrd="0" presId="urn:microsoft.com/office/officeart/2005/8/layout/list1"/>
    <dgm:cxn modelId="{752AF26E-896A-47D6-87F6-57797F434346}" type="presParOf" srcId="{E75B207B-0967-4174-8424-ECFECF969AB4}" destId="{82BAA363-FC15-4B5C-9A85-D0FD7F9AB8F1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FE53657-E875-4046-9E53-E583F9A0B8E2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AB2B49C5-73B8-451F-8116-F5E99E517259}">
      <dgm:prSet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 algn="ctr" rtl="0"/>
          <a:r>
            <a:rPr lang="ru-RU" sz="1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Принципы </a:t>
          </a:r>
          <a:endParaRPr lang="ru-RU" sz="1600" dirty="0" smtClean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  <a:p>
          <a:pPr algn="ctr"/>
          <a:r>
            <a:rPr lang="ru-RU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  <a:sym typeface="Symbol"/>
            </a:rPr>
            <a:t></a:t>
          </a:r>
          <a:r>
            <a:rPr lang="ru-RU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объективности, достоверности, преемственности, полноты и системности информации о качестве образования; </a:t>
          </a:r>
        </a:p>
        <a:p>
          <a:pPr algn="ctr"/>
          <a:r>
            <a:rPr lang="ru-RU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  <a:sym typeface="Symbol"/>
            </a:rPr>
            <a:t></a:t>
          </a:r>
          <a:r>
            <a:rPr lang="ru-RU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открытости, прозрачности процедур оценки качества образования; </a:t>
          </a:r>
        </a:p>
        <a:p>
          <a:pPr algn="ctr"/>
          <a:r>
            <a:rPr lang="ru-RU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  <a:sym typeface="Symbol"/>
            </a:rPr>
            <a:t></a:t>
          </a:r>
          <a:r>
            <a:rPr lang="ru-RU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доступности информации о состоянии и качестве образования для различных групп потребителей; </a:t>
          </a:r>
        </a:p>
        <a:p>
          <a:pPr algn="ctr"/>
          <a:r>
            <a:rPr lang="ru-RU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  <a:sym typeface="Symbol"/>
            </a:rPr>
            <a:t></a:t>
          </a:r>
          <a:r>
            <a:rPr lang="ru-RU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соблюдения морально-этических норм при проведении процедур оценки качества образования в ОО</a:t>
          </a:r>
          <a:r>
            <a:rPr lang="ru-RU" sz="1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.</a:t>
          </a:r>
          <a:endParaRPr kumimoji="0" lang="ru-RU" sz="1800" b="1" i="0" u="none" strike="noStrike" cap="none" normalizeH="0" baseline="0" dirty="0" smtClean="0">
            <a:ln/>
            <a:solidFill>
              <a:schemeClr val="tx1"/>
            </a:solidFill>
            <a:effectLst/>
            <a:latin typeface="Arial" pitchFamily="34" charset="0"/>
            <a:cs typeface="Arial" pitchFamily="34" charset="0"/>
          </a:endParaRPr>
        </a:p>
      </dgm:t>
    </dgm:pt>
    <dgm:pt modelId="{7DF8E815-5343-4E8C-B622-79F841B41444}" type="parTrans" cxnId="{8CC963EF-33CD-4179-9B28-06F012F1DED2}">
      <dgm:prSet/>
      <dgm:spPr/>
      <dgm:t>
        <a:bodyPr/>
        <a:lstStyle/>
        <a:p>
          <a:endParaRPr lang="ru-RU"/>
        </a:p>
      </dgm:t>
    </dgm:pt>
    <dgm:pt modelId="{421453FA-4F8E-4C47-A1D3-707317659C6D}" type="sibTrans" cxnId="{8CC963EF-33CD-4179-9B28-06F012F1DED2}">
      <dgm:prSet/>
      <dgm:spPr/>
      <dgm:t>
        <a:bodyPr/>
        <a:lstStyle/>
        <a:p>
          <a:endParaRPr lang="ru-RU"/>
        </a:p>
      </dgm:t>
    </dgm:pt>
    <dgm:pt modelId="{3361FC22-FA8F-4F6F-96F6-ECE1E5FC091C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ru-RU" sz="1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Задачи </a:t>
          </a:r>
          <a:endParaRPr lang="ru-RU" sz="16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9E86BFC9-0A0D-4470-BADD-8F37DE82827A}" type="parTrans" cxnId="{00093FAB-E4E7-4F5E-81B3-57A6C991255E}">
      <dgm:prSet/>
      <dgm:spPr/>
      <dgm:t>
        <a:bodyPr/>
        <a:lstStyle/>
        <a:p>
          <a:endParaRPr lang="ru-RU"/>
        </a:p>
      </dgm:t>
    </dgm:pt>
    <dgm:pt modelId="{1E853E38-CD82-4CF7-B289-01330ED826EE}" type="sibTrans" cxnId="{00093FAB-E4E7-4F5E-81B3-57A6C991255E}">
      <dgm:prSet/>
      <dgm:spPr/>
      <dgm:t>
        <a:bodyPr/>
        <a:lstStyle/>
        <a:p>
          <a:endParaRPr lang="ru-RU"/>
        </a:p>
      </dgm:t>
    </dgm:pt>
    <dgm:pt modelId="{6526F2E1-4792-48F7-83F4-D2E1D07E30D7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algn="l"/>
          <a:r>
            <a:rPr lang="ru-RU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систематическое отслеживание и анализ состояния системы образования в ОО для принятия обоснованных и своевременных управленческих решений, направленных на повышение качества образовательного процесса и образовательного результата;</a:t>
          </a:r>
          <a:endParaRPr lang="ru-RU" sz="16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928429EE-4492-468B-B4DE-1D30F49FEA90}" type="parTrans" cxnId="{BDDDC6A1-475E-4F24-9E14-5F4DBD85E94F}">
      <dgm:prSet/>
      <dgm:spPr/>
      <dgm:t>
        <a:bodyPr/>
        <a:lstStyle/>
        <a:p>
          <a:endParaRPr lang="ru-RU"/>
        </a:p>
      </dgm:t>
    </dgm:pt>
    <dgm:pt modelId="{4866D5DD-BC5A-43E6-B074-E3B80E880C9B}" type="sibTrans" cxnId="{BDDDC6A1-475E-4F24-9E14-5F4DBD85E94F}">
      <dgm:prSet/>
      <dgm:spPr/>
      <dgm:t>
        <a:bodyPr/>
        <a:lstStyle/>
        <a:p>
          <a:endParaRPr lang="ru-RU"/>
        </a:p>
      </dgm:t>
    </dgm:pt>
    <dgm:pt modelId="{6CFB025C-DC8E-4221-8C9E-170FD32E0DB5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algn="l"/>
          <a:r>
            <a:rPr lang="ru-RU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максимальное устранение эффекта неполноты и неточности информации о качестве образования, как на этапе планирования образовательных результатов, так и на этапе оценки эффективности образовательного процесса по достижению соответствующего качества образования.</a:t>
          </a:r>
          <a:endParaRPr lang="ru-RU" sz="16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F82F6F82-8CCA-428B-847B-A2E3A5CCC64F}" type="parTrans" cxnId="{A3EA40E8-ADD6-466A-B88A-CD69B5C9DD40}">
      <dgm:prSet/>
      <dgm:spPr/>
      <dgm:t>
        <a:bodyPr/>
        <a:lstStyle/>
        <a:p>
          <a:endParaRPr lang="ru-RU"/>
        </a:p>
      </dgm:t>
    </dgm:pt>
    <dgm:pt modelId="{99968AED-30D9-47A0-BD30-29D2010E2C17}" type="sibTrans" cxnId="{A3EA40E8-ADD6-466A-B88A-CD69B5C9DD40}">
      <dgm:prSet/>
      <dgm:spPr/>
      <dgm:t>
        <a:bodyPr/>
        <a:lstStyle/>
        <a:p>
          <a:endParaRPr lang="ru-RU"/>
        </a:p>
      </dgm:t>
    </dgm:pt>
    <dgm:pt modelId="{AA3555D4-ACE7-46E7-AFC4-D653E61354D7}" type="pres">
      <dgm:prSet presAssocID="{6FE53657-E875-4046-9E53-E583F9A0B8E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93E9CE9-47D9-41B4-BF91-349F54433F1A}" type="pres">
      <dgm:prSet presAssocID="{3361FC22-FA8F-4F6F-96F6-ECE1E5FC091C}" presName="node" presStyleLbl="node1" presStyleIdx="0" presStyleCnt="2" custScaleX="179927" custScaleY="2735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C761D5-89A9-4E59-AB8A-65A5A4350BDF}" type="pres">
      <dgm:prSet presAssocID="{1E853E38-CD82-4CF7-B289-01330ED826EE}" presName="sibTrans" presStyleCnt="0"/>
      <dgm:spPr/>
    </dgm:pt>
    <dgm:pt modelId="{E5DBF86B-2D41-4204-A588-0C9071A03A6C}" type="pres">
      <dgm:prSet presAssocID="{AB2B49C5-73B8-451F-8116-F5E99E517259}" presName="node" presStyleLbl="node1" presStyleIdx="1" presStyleCnt="2" custScaleX="179527" custScaleY="2687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CC963EF-33CD-4179-9B28-06F012F1DED2}" srcId="{6FE53657-E875-4046-9E53-E583F9A0B8E2}" destId="{AB2B49C5-73B8-451F-8116-F5E99E517259}" srcOrd="1" destOrd="0" parTransId="{7DF8E815-5343-4E8C-B622-79F841B41444}" sibTransId="{421453FA-4F8E-4C47-A1D3-707317659C6D}"/>
    <dgm:cxn modelId="{9A2CA6A2-7B4E-4891-A4A2-9163AF0B41AB}" type="presOf" srcId="{AB2B49C5-73B8-451F-8116-F5E99E517259}" destId="{E5DBF86B-2D41-4204-A588-0C9071A03A6C}" srcOrd="0" destOrd="0" presId="urn:microsoft.com/office/officeart/2005/8/layout/default"/>
    <dgm:cxn modelId="{468F0A08-039E-44A6-88F7-D2024D5536A8}" type="presOf" srcId="{6526F2E1-4792-48F7-83F4-D2E1D07E30D7}" destId="{A93E9CE9-47D9-41B4-BF91-349F54433F1A}" srcOrd="0" destOrd="1" presId="urn:microsoft.com/office/officeart/2005/8/layout/default"/>
    <dgm:cxn modelId="{F7EAA548-6C7E-4F40-A318-87A43B9E2AFF}" type="presOf" srcId="{6CFB025C-DC8E-4221-8C9E-170FD32E0DB5}" destId="{A93E9CE9-47D9-41B4-BF91-349F54433F1A}" srcOrd="0" destOrd="2" presId="urn:microsoft.com/office/officeart/2005/8/layout/default"/>
    <dgm:cxn modelId="{A3EA40E8-ADD6-466A-B88A-CD69B5C9DD40}" srcId="{3361FC22-FA8F-4F6F-96F6-ECE1E5FC091C}" destId="{6CFB025C-DC8E-4221-8C9E-170FD32E0DB5}" srcOrd="1" destOrd="0" parTransId="{F82F6F82-8CCA-428B-847B-A2E3A5CCC64F}" sibTransId="{99968AED-30D9-47A0-BD30-29D2010E2C17}"/>
    <dgm:cxn modelId="{BDDDC6A1-475E-4F24-9E14-5F4DBD85E94F}" srcId="{3361FC22-FA8F-4F6F-96F6-ECE1E5FC091C}" destId="{6526F2E1-4792-48F7-83F4-D2E1D07E30D7}" srcOrd="0" destOrd="0" parTransId="{928429EE-4492-468B-B4DE-1D30F49FEA90}" sibTransId="{4866D5DD-BC5A-43E6-B074-E3B80E880C9B}"/>
    <dgm:cxn modelId="{D78086E7-256D-4292-B632-355D074EDAA8}" type="presOf" srcId="{6FE53657-E875-4046-9E53-E583F9A0B8E2}" destId="{AA3555D4-ACE7-46E7-AFC4-D653E61354D7}" srcOrd="0" destOrd="0" presId="urn:microsoft.com/office/officeart/2005/8/layout/default"/>
    <dgm:cxn modelId="{00093FAB-E4E7-4F5E-81B3-57A6C991255E}" srcId="{6FE53657-E875-4046-9E53-E583F9A0B8E2}" destId="{3361FC22-FA8F-4F6F-96F6-ECE1E5FC091C}" srcOrd="0" destOrd="0" parTransId="{9E86BFC9-0A0D-4470-BADD-8F37DE82827A}" sibTransId="{1E853E38-CD82-4CF7-B289-01330ED826EE}"/>
    <dgm:cxn modelId="{D4A33236-299F-4417-ACC5-FA11E605E801}" type="presOf" srcId="{3361FC22-FA8F-4F6F-96F6-ECE1E5FC091C}" destId="{A93E9CE9-47D9-41B4-BF91-349F54433F1A}" srcOrd="0" destOrd="0" presId="urn:microsoft.com/office/officeart/2005/8/layout/default"/>
    <dgm:cxn modelId="{A2D65E75-60C2-4BC2-AF96-E0102CFD7FFB}" type="presParOf" srcId="{AA3555D4-ACE7-46E7-AFC4-D653E61354D7}" destId="{A93E9CE9-47D9-41B4-BF91-349F54433F1A}" srcOrd="0" destOrd="0" presId="urn:microsoft.com/office/officeart/2005/8/layout/default"/>
    <dgm:cxn modelId="{914F61E3-B350-49C7-8794-2BD683A18DDA}" type="presParOf" srcId="{AA3555D4-ACE7-46E7-AFC4-D653E61354D7}" destId="{6DC761D5-89A9-4E59-AB8A-65A5A4350BDF}" srcOrd="1" destOrd="0" presId="urn:microsoft.com/office/officeart/2005/8/layout/default"/>
    <dgm:cxn modelId="{A3CCB205-F685-4BD3-AB19-B8FA39446B18}" type="presParOf" srcId="{AA3555D4-ACE7-46E7-AFC4-D653E61354D7}" destId="{E5DBF86B-2D41-4204-A588-0C9071A03A6C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1B7B161-464D-43DD-8124-ED4CB37745CC}" type="doc">
      <dgm:prSet loTypeId="urn:microsoft.com/office/officeart/2005/8/layout/vList6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6A391BBC-95E2-4168-A8D8-DD8A32CDBD15}">
      <dgm:prSet phldrT="[Текст]" custT="1"/>
      <dgm:spPr/>
      <dgm:t>
        <a:bodyPr/>
        <a:lstStyle/>
        <a:p>
          <a:r>
            <a:rPr lang="ru-RU" sz="2000" b="1" dirty="0" smtClean="0">
              <a:latin typeface="Arial" pitchFamily="34" charset="0"/>
              <a:cs typeface="Arial" pitchFamily="34" charset="0"/>
            </a:rPr>
            <a:t>Направления</a:t>
          </a:r>
          <a:endParaRPr lang="ru-RU" sz="2000" b="1" dirty="0">
            <a:latin typeface="Arial" pitchFamily="34" charset="0"/>
            <a:cs typeface="Arial" pitchFamily="34" charset="0"/>
          </a:endParaRPr>
        </a:p>
      </dgm:t>
    </dgm:pt>
    <dgm:pt modelId="{1E1E3EFC-8C38-414D-AA61-80C5DB984F7E}" type="parTrans" cxnId="{60ADA803-497D-475A-97C3-77F21D86DCF7}">
      <dgm:prSet/>
      <dgm:spPr/>
      <dgm:t>
        <a:bodyPr/>
        <a:lstStyle/>
        <a:p>
          <a:endParaRPr lang="ru-RU"/>
        </a:p>
      </dgm:t>
    </dgm:pt>
    <dgm:pt modelId="{B2C81E97-3966-42D0-AAE5-E1A6397AA35B}" type="sibTrans" cxnId="{60ADA803-497D-475A-97C3-77F21D86DCF7}">
      <dgm:prSet/>
      <dgm:spPr/>
      <dgm:t>
        <a:bodyPr/>
        <a:lstStyle/>
        <a:p>
          <a:endParaRPr lang="ru-RU"/>
        </a:p>
      </dgm:t>
    </dgm:pt>
    <dgm:pt modelId="{9572F5DA-FD53-40CF-8241-00CBDBC69D18}">
      <dgm:prSet phldrT="[Текст]" custT="1"/>
      <dgm:spPr/>
      <dgm:t>
        <a:bodyPr/>
        <a:lstStyle/>
        <a:p>
          <a:r>
            <a:rPr lang="ru-RU" sz="2000" b="1" dirty="0" smtClean="0">
              <a:latin typeface="Arial" pitchFamily="34" charset="0"/>
              <a:cs typeface="Arial" pitchFamily="34" charset="0"/>
            </a:rPr>
            <a:t>Структурные элементы</a:t>
          </a:r>
          <a:r>
            <a:rPr lang="ru-RU" sz="2000" dirty="0" smtClean="0">
              <a:latin typeface="Arial" pitchFamily="34" charset="0"/>
              <a:cs typeface="Arial" pitchFamily="34" charset="0"/>
            </a:rPr>
            <a:t> </a:t>
          </a:r>
          <a:endParaRPr lang="ru-RU" sz="2000" dirty="0">
            <a:latin typeface="Arial" pitchFamily="34" charset="0"/>
            <a:cs typeface="Arial" pitchFamily="34" charset="0"/>
          </a:endParaRPr>
        </a:p>
      </dgm:t>
    </dgm:pt>
    <dgm:pt modelId="{B5641747-04C9-45C7-ACE6-BBCB5C409E1D}" type="parTrans" cxnId="{79F0A0B0-8526-48B3-808C-FB361F16F6AF}">
      <dgm:prSet/>
      <dgm:spPr/>
      <dgm:t>
        <a:bodyPr/>
        <a:lstStyle/>
        <a:p>
          <a:endParaRPr lang="ru-RU"/>
        </a:p>
      </dgm:t>
    </dgm:pt>
    <dgm:pt modelId="{9B454697-490D-44E9-AE7E-424BEFE0C909}" type="sibTrans" cxnId="{79F0A0B0-8526-48B3-808C-FB361F16F6AF}">
      <dgm:prSet/>
      <dgm:spPr/>
      <dgm:t>
        <a:bodyPr/>
        <a:lstStyle/>
        <a:p>
          <a:endParaRPr lang="ru-RU"/>
        </a:p>
      </dgm:t>
    </dgm:pt>
    <dgm:pt modelId="{2F42B28A-9F9B-41D5-A959-44EE5EF13C83}">
      <dgm:prSet phldrT="[Текст]" custT="1"/>
      <dgm:spPr/>
      <dgm:t>
        <a:bodyPr/>
        <a:lstStyle/>
        <a:p>
          <a:r>
            <a:rPr lang="ru-RU" sz="2000" b="1" dirty="0" smtClean="0">
              <a:latin typeface="Arial" pitchFamily="34" charset="0"/>
              <a:cs typeface="Arial" pitchFamily="34" charset="0"/>
            </a:rPr>
            <a:t>Индикаторы  объективности             и надежности </a:t>
          </a:r>
          <a:r>
            <a:rPr lang="ru-RU" sz="2000" dirty="0" smtClean="0">
              <a:latin typeface="Arial" pitchFamily="34" charset="0"/>
              <a:cs typeface="Arial" pitchFamily="34" charset="0"/>
            </a:rPr>
            <a:t> </a:t>
          </a:r>
          <a:endParaRPr lang="ru-RU" sz="2000" dirty="0">
            <a:latin typeface="Arial" pitchFamily="34" charset="0"/>
            <a:cs typeface="Arial" pitchFamily="34" charset="0"/>
          </a:endParaRPr>
        </a:p>
      </dgm:t>
    </dgm:pt>
    <dgm:pt modelId="{B5F16F5F-1D6F-45BC-81E4-6F2686F71925}" type="parTrans" cxnId="{811A0F8C-7053-4AA1-812E-AC951C2B4FB9}">
      <dgm:prSet/>
      <dgm:spPr/>
      <dgm:t>
        <a:bodyPr/>
        <a:lstStyle/>
        <a:p>
          <a:endParaRPr lang="ru-RU"/>
        </a:p>
      </dgm:t>
    </dgm:pt>
    <dgm:pt modelId="{72D8DBC0-CBD0-448F-8B64-60F6D9CA86AE}" type="sibTrans" cxnId="{811A0F8C-7053-4AA1-812E-AC951C2B4FB9}">
      <dgm:prSet/>
      <dgm:spPr/>
      <dgm:t>
        <a:bodyPr/>
        <a:lstStyle/>
        <a:p>
          <a:endParaRPr lang="ru-RU"/>
        </a:p>
      </dgm:t>
    </dgm:pt>
    <dgm:pt modelId="{277FC1B6-83C7-4C44-9B7D-23601EF1A199}">
      <dgm:prSet custT="1"/>
      <dgm:spPr/>
      <dgm:t>
        <a:bodyPr/>
        <a:lstStyle/>
        <a:p>
          <a:pPr algn="just"/>
          <a:r>
            <a:rPr lang="ru-RU" sz="1500" dirty="0" smtClean="0">
              <a:latin typeface="Arial" pitchFamily="34" charset="0"/>
              <a:cs typeface="Arial" pitchFamily="34" charset="0"/>
            </a:rPr>
            <a:t>исследования программ образования; </a:t>
          </a:r>
          <a:endParaRPr lang="ru-RU" sz="1500" dirty="0">
            <a:latin typeface="Arial" pitchFamily="34" charset="0"/>
            <a:cs typeface="Arial" pitchFamily="34" charset="0"/>
          </a:endParaRPr>
        </a:p>
      </dgm:t>
    </dgm:pt>
    <dgm:pt modelId="{3C88CCD9-7340-4CF3-8F4F-F42E6F16100C}" type="parTrans" cxnId="{6037DEB0-D796-44FE-8D4B-B84D6BB1C923}">
      <dgm:prSet/>
      <dgm:spPr/>
      <dgm:t>
        <a:bodyPr/>
        <a:lstStyle/>
        <a:p>
          <a:endParaRPr lang="ru-RU"/>
        </a:p>
      </dgm:t>
    </dgm:pt>
    <dgm:pt modelId="{4E5986D5-AE5A-4B1A-AD8F-32EA7AA322EF}" type="sibTrans" cxnId="{6037DEB0-D796-44FE-8D4B-B84D6BB1C923}">
      <dgm:prSet/>
      <dgm:spPr/>
      <dgm:t>
        <a:bodyPr/>
        <a:lstStyle/>
        <a:p>
          <a:endParaRPr lang="ru-RU"/>
        </a:p>
      </dgm:t>
    </dgm:pt>
    <dgm:pt modelId="{89B4ECFA-1B79-42A9-9646-85FA46D3EF22}">
      <dgm:prSet custT="1"/>
      <dgm:spPr/>
      <dgm:t>
        <a:bodyPr/>
        <a:lstStyle/>
        <a:p>
          <a:r>
            <a:rPr lang="ru-RU" sz="1200" dirty="0" smtClean="0"/>
            <a:t> </a:t>
          </a:r>
          <a:r>
            <a:rPr lang="ru-RU" sz="1400" dirty="0" smtClean="0">
              <a:latin typeface="Arial" pitchFamily="34" charset="0"/>
              <a:cs typeface="Arial" pitchFamily="34" charset="0"/>
            </a:rPr>
            <a:t>наличие отчёта с анализом предметных, </a:t>
          </a:r>
          <a:r>
            <a:rPr lang="ru-RU" sz="1400" dirty="0" err="1" smtClean="0">
              <a:latin typeface="Arial" pitchFamily="34" charset="0"/>
              <a:cs typeface="Arial" pitchFamily="34" charset="0"/>
            </a:rPr>
            <a:t>метапредментых</a:t>
          </a:r>
          <a:r>
            <a:rPr lang="ru-RU" sz="1400" dirty="0" smtClean="0">
              <a:latin typeface="Arial" pitchFamily="34" charset="0"/>
              <a:cs typeface="Arial" pitchFamily="34" charset="0"/>
            </a:rPr>
            <a:t>, личностных результатов,</a:t>
          </a:r>
          <a:endParaRPr lang="ru-RU" sz="1400" dirty="0">
            <a:latin typeface="Arial" pitchFamily="34" charset="0"/>
            <a:cs typeface="Arial" pitchFamily="34" charset="0"/>
          </a:endParaRPr>
        </a:p>
      </dgm:t>
    </dgm:pt>
    <dgm:pt modelId="{17B73736-2A7E-4408-ADA5-1093C046C8DD}" type="parTrans" cxnId="{26657F10-075B-4BC7-BEE1-C7815C9E3D3C}">
      <dgm:prSet/>
      <dgm:spPr/>
      <dgm:t>
        <a:bodyPr/>
        <a:lstStyle/>
        <a:p>
          <a:endParaRPr lang="ru-RU"/>
        </a:p>
      </dgm:t>
    </dgm:pt>
    <dgm:pt modelId="{CCC27CFC-8398-4421-A4CF-ACB5078A4E36}" type="sibTrans" cxnId="{26657F10-075B-4BC7-BEE1-C7815C9E3D3C}">
      <dgm:prSet/>
      <dgm:spPr/>
      <dgm:t>
        <a:bodyPr/>
        <a:lstStyle/>
        <a:p>
          <a:endParaRPr lang="ru-RU"/>
        </a:p>
      </dgm:t>
    </dgm:pt>
    <dgm:pt modelId="{4CA5B5D8-EFB8-4817-8C92-70DABA092423}">
      <dgm:prSet custT="1"/>
      <dgm:spPr/>
      <dgm:t>
        <a:bodyPr/>
        <a:lstStyle/>
        <a:p>
          <a:r>
            <a:rPr lang="ru-RU" sz="1500" dirty="0" smtClean="0">
              <a:latin typeface="Arial" pitchFamily="34" charset="0"/>
              <a:cs typeface="Arial" pitchFamily="34" charset="0"/>
            </a:rPr>
            <a:t>условия реализации образовательных программ; </a:t>
          </a:r>
          <a:endParaRPr lang="ru-RU" sz="1500" dirty="0">
            <a:latin typeface="Arial" pitchFamily="34" charset="0"/>
            <a:cs typeface="Arial" pitchFamily="34" charset="0"/>
          </a:endParaRPr>
        </a:p>
      </dgm:t>
    </dgm:pt>
    <dgm:pt modelId="{86E6E536-562F-495B-A04B-77B79685573C}" type="parTrans" cxnId="{75BE0776-6726-4974-A325-059A8416ECCD}">
      <dgm:prSet/>
      <dgm:spPr/>
      <dgm:t>
        <a:bodyPr/>
        <a:lstStyle/>
        <a:p>
          <a:endParaRPr lang="ru-RU"/>
        </a:p>
      </dgm:t>
    </dgm:pt>
    <dgm:pt modelId="{6D70B0BD-4E27-4C1A-9E5E-5ECA994B4544}" type="sibTrans" cxnId="{75BE0776-6726-4974-A325-059A8416ECCD}">
      <dgm:prSet/>
      <dgm:spPr/>
      <dgm:t>
        <a:bodyPr/>
        <a:lstStyle/>
        <a:p>
          <a:endParaRPr lang="ru-RU"/>
        </a:p>
      </dgm:t>
    </dgm:pt>
    <dgm:pt modelId="{360528B1-BD22-40E3-8EB6-65165D7366DB}">
      <dgm:prSet custT="1"/>
      <dgm:spPr/>
      <dgm:t>
        <a:bodyPr/>
        <a:lstStyle/>
        <a:p>
          <a:r>
            <a:rPr lang="ru-RU" sz="1500" dirty="0" smtClean="0">
              <a:latin typeface="Arial" pitchFamily="34" charset="0"/>
              <a:cs typeface="Arial" pitchFamily="34" charset="0"/>
            </a:rPr>
            <a:t>образовательные результаты учащихся; </a:t>
          </a:r>
          <a:endParaRPr lang="ru-RU" sz="1500" dirty="0">
            <a:latin typeface="Arial" pitchFamily="34" charset="0"/>
            <a:cs typeface="Arial" pitchFamily="34" charset="0"/>
          </a:endParaRPr>
        </a:p>
      </dgm:t>
    </dgm:pt>
    <dgm:pt modelId="{9C430FBE-77BF-4404-9A84-E317C01FDADC}" type="parTrans" cxnId="{573FD9B7-C756-4406-AE47-3013AF6AF1D6}">
      <dgm:prSet/>
      <dgm:spPr/>
      <dgm:t>
        <a:bodyPr/>
        <a:lstStyle/>
        <a:p>
          <a:endParaRPr lang="ru-RU"/>
        </a:p>
      </dgm:t>
    </dgm:pt>
    <dgm:pt modelId="{3DA5B9C9-77D8-4784-AC30-83281E952958}" type="sibTrans" cxnId="{573FD9B7-C756-4406-AE47-3013AF6AF1D6}">
      <dgm:prSet/>
      <dgm:spPr/>
      <dgm:t>
        <a:bodyPr/>
        <a:lstStyle/>
        <a:p>
          <a:endParaRPr lang="ru-RU"/>
        </a:p>
      </dgm:t>
    </dgm:pt>
    <dgm:pt modelId="{1D8B77D7-5BAC-45C4-89F5-EAA0CF54FBB2}">
      <dgm:prSet/>
      <dgm:spPr/>
      <dgm:t>
        <a:bodyPr/>
        <a:lstStyle/>
        <a:p>
          <a:endParaRPr lang="ru-RU" sz="3600" dirty="0"/>
        </a:p>
      </dgm:t>
    </dgm:pt>
    <dgm:pt modelId="{AC56E138-7670-4480-AE2E-93211A9FDB97}" type="parTrans" cxnId="{C889314F-A84F-4B7C-B7DF-7F9B741B1D33}">
      <dgm:prSet/>
      <dgm:spPr/>
      <dgm:t>
        <a:bodyPr/>
        <a:lstStyle/>
        <a:p>
          <a:endParaRPr lang="ru-RU"/>
        </a:p>
      </dgm:t>
    </dgm:pt>
    <dgm:pt modelId="{A613AEE0-37AE-451C-A439-1DA2F63929B9}" type="sibTrans" cxnId="{C889314F-A84F-4B7C-B7DF-7F9B741B1D33}">
      <dgm:prSet/>
      <dgm:spPr/>
      <dgm:t>
        <a:bodyPr/>
        <a:lstStyle/>
        <a:p>
          <a:endParaRPr lang="ru-RU"/>
        </a:p>
      </dgm:t>
    </dgm:pt>
    <dgm:pt modelId="{6515F89B-F7EA-4A7C-BA8A-B58773E77B08}">
      <dgm:prSet custT="1"/>
      <dgm:spPr/>
      <dgm:t>
        <a:bodyPr/>
        <a:lstStyle/>
        <a:p>
          <a:r>
            <a:rPr lang="ru-RU" sz="1500" dirty="0" smtClean="0">
              <a:latin typeface="Arial" pitchFamily="34" charset="0"/>
              <a:cs typeface="Arial" pitchFamily="34" charset="0"/>
            </a:rPr>
            <a:t>качество образовательных услуг для потребителей.</a:t>
          </a:r>
          <a:endParaRPr lang="ru-RU" sz="1500" dirty="0">
            <a:latin typeface="Arial" pitchFamily="34" charset="0"/>
            <a:cs typeface="Arial" pitchFamily="34" charset="0"/>
          </a:endParaRPr>
        </a:p>
      </dgm:t>
    </dgm:pt>
    <dgm:pt modelId="{19B68D44-789D-424D-BAB6-1800A987E2A2}" type="parTrans" cxnId="{B3CDD21B-ED65-44BA-A47D-76F0ED9ED103}">
      <dgm:prSet/>
      <dgm:spPr/>
      <dgm:t>
        <a:bodyPr/>
        <a:lstStyle/>
        <a:p>
          <a:endParaRPr lang="ru-RU"/>
        </a:p>
      </dgm:t>
    </dgm:pt>
    <dgm:pt modelId="{52D4386A-3FB0-4BAA-AC9F-1F590BA34663}" type="sibTrans" cxnId="{B3CDD21B-ED65-44BA-A47D-76F0ED9ED103}">
      <dgm:prSet/>
      <dgm:spPr/>
      <dgm:t>
        <a:bodyPr/>
        <a:lstStyle/>
        <a:p>
          <a:endParaRPr lang="ru-RU"/>
        </a:p>
      </dgm:t>
    </dgm:pt>
    <dgm:pt modelId="{324A5CED-08E4-42EC-9596-B82E48D937F8}">
      <dgm:prSet custT="1"/>
      <dgm:spPr/>
      <dgm:t>
        <a:bodyPr/>
        <a:lstStyle/>
        <a:p>
          <a:r>
            <a:rPr lang="ru-RU" sz="1500" dirty="0" smtClean="0">
              <a:latin typeface="Arial" pitchFamily="34" charset="0"/>
              <a:cs typeface="Arial" pitchFamily="34" charset="0"/>
            </a:rPr>
            <a:t>независимые диагностики и международные исследования.</a:t>
          </a:r>
          <a:endParaRPr lang="ru-RU" sz="1500" dirty="0">
            <a:latin typeface="Arial" pitchFamily="34" charset="0"/>
            <a:cs typeface="Arial" pitchFamily="34" charset="0"/>
          </a:endParaRPr>
        </a:p>
      </dgm:t>
    </dgm:pt>
    <dgm:pt modelId="{1E9688F5-1D5C-4118-8D04-2BD138CCEA61}" type="sibTrans" cxnId="{9B72582B-1C3B-49AC-9D37-5F1D898739A7}">
      <dgm:prSet/>
      <dgm:spPr/>
      <dgm:t>
        <a:bodyPr/>
        <a:lstStyle/>
        <a:p>
          <a:endParaRPr lang="ru-RU"/>
        </a:p>
      </dgm:t>
    </dgm:pt>
    <dgm:pt modelId="{F6F5F472-55F2-47A2-9A02-8EB90C009BF5}" type="parTrans" cxnId="{9B72582B-1C3B-49AC-9D37-5F1D898739A7}">
      <dgm:prSet/>
      <dgm:spPr/>
      <dgm:t>
        <a:bodyPr/>
        <a:lstStyle/>
        <a:p>
          <a:endParaRPr lang="ru-RU"/>
        </a:p>
      </dgm:t>
    </dgm:pt>
    <dgm:pt modelId="{9F60E0DC-C641-490B-9F33-E7B729CAD5C6}">
      <dgm:prSet custT="1"/>
      <dgm:spPr/>
      <dgm:t>
        <a:bodyPr/>
        <a:lstStyle/>
        <a:p>
          <a:r>
            <a:rPr lang="ru-RU" sz="1500" dirty="0" smtClean="0">
              <a:latin typeface="Arial" pitchFamily="34" charset="0"/>
              <a:cs typeface="Arial" pitchFamily="34" charset="0"/>
            </a:rPr>
            <a:t>государственная итоговая аттестация выпускников; </a:t>
          </a:r>
          <a:endParaRPr lang="ru-RU" sz="1500" dirty="0">
            <a:latin typeface="Arial" pitchFamily="34" charset="0"/>
            <a:cs typeface="Arial" pitchFamily="34" charset="0"/>
          </a:endParaRPr>
        </a:p>
      </dgm:t>
    </dgm:pt>
    <dgm:pt modelId="{D9F993C9-021F-4488-A821-4AA3C5580D67}" type="sibTrans" cxnId="{5955AACE-8799-4858-B914-EC4FC3E306E3}">
      <dgm:prSet/>
      <dgm:spPr/>
      <dgm:t>
        <a:bodyPr/>
        <a:lstStyle/>
        <a:p>
          <a:endParaRPr lang="ru-RU"/>
        </a:p>
      </dgm:t>
    </dgm:pt>
    <dgm:pt modelId="{E8AC44A5-126F-4CE9-AB36-B79F618C0BA6}" type="parTrans" cxnId="{5955AACE-8799-4858-B914-EC4FC3E306E3}">
      <dgm:prSet/>
      <dgm:spPr/>
      <dgm:t>
        <a:bodyPr/>
        <a:lstStyle/>
        <a:p>
          <a:endParaRPr lang="ru-RU"/>
        </a:p>
      </dgm:t>
    </dgm:pt>
    <dgm:pt modelId="{BAEECFE8-8570-484F-ADF0-BD34F30636E3}">
      <dgm:prSet custT="1"/>
      <dgm:spPr/>
      <dgm:t>
        <a:bodyPr/>
        <a:lstStyle/>
        <a:p>
          <a:r>
            <a:rPr lang="ru-RU" sz="1500" dirty="0" smtClean="0">
              <a:latin typeface="Arial" pitchFamily="34" charset="0"/>
              <a:cs typeface="Arial" pitchFamily="34" charset="0"/>
            </a:rPr>
            <a:t>результаты общественной экспертизы качества образования; </a:t>
          </a:r>
          <a:endParaRPr lang="ru-RU" sz="1500" dirty="0">
            <a:latin typeface="Arial" pitchFamily="34" charset="0"/>
            <a:cs typeface="Arial" pitchFamily="34" charset="0"/>
          </a:endParaRPr>
        </a:p>
      </dgm:t>
    </dgm:pt>
    <dgm:pt modelId="{12AB53C1-A82A-4144-8BCF-254668DD47EA}" type="sibTrans" cxnId="{15E5793A-AE89-42C2-B5C7-EA23A02FD7D9}">
      <dgm:prSet/>
      <dgm:spPr/>
      <dgm:t>
        <a:bodyPr/>
        <a:lstStyle/>
        <a:p>
          <a:endParaRPr lang="ru-RU"/>
        </a:p>
      </dgm:t>
    </dgm:pt>
    <dgm:pt modelId="{DD7A3947-8C9C-4B73-BDB0-659E3A7AD833}" type="parTrans" cxnId="{15E5793A-AE89-42C2-B5C7-EA23A02FD7D9}">
      <dgm:prSet/>
      <dgm:spPr/>
      <dgm:t>
        <a:bodyPr/>
        <a:lstStyle/>
        <a:p>
          <a:endParaRPr lang="ru-RU"/>
        </a:p>
      </dgm:t>
    </dgm:pt>
    <dgm:pt modelId="{AEC0D544-0C3F-4072-A51C-0A54CB7172AC}">
      <dgm:prSet custT="1"/>
      <dgm:spPr/>
      <dgm:t>
        <a:bodyPr/>
        <a:lstStyle/>
        <a:p>
          <a:r>
            <a:rPr lang="ru-RU" sz="1500" dirty="0" smtClean="0">
              <a:latin typeface="Arial" pitchFamily="34" charset="0"/>
              <a:cs typeface="Arial" pitchFamily="34" charset="0"/>
            </a:rPr>
            <a:t>результаты аттестации педагогических работников и администрации;</a:t>
          </a:r>
          <a:endParaRPr lang="ru-RU" sz="1500" dirty="0">
            <a:latin typeface="Arial" pitchFamily="34" charset="0"/>
            <a:cs typeface="Arial" pitchFamily="34" charset="0"/>
          </a:endParaRPr>
        </a:p>
      </dgm:t>
    </dgm:pt>
    <dgm:pt modelId="{41EDFA68-691A-4F93-8926-E2E893CEFD8E}" type="sibTrans" cxnId="{B5D8CFEC-9595-4446-B4FC-263D2441ADAF}">
      <dgm:prSet/>
      <dgm:spPr/>
      <dgm:t>
        <a:bodyPr/>
        <a:lstStyle/>
        <a:p>
          <a:endParaRPr lang="ru-RU"/>
        </a:p>
      </dgm:t>
    </dgm:pt>
    <dgm:pt modelId="{EC5E5E2E-AFB6-4D30-8075-3797F38A60B4}" type="parTrans" cxnId="{B5D8CFEC-9595-4446-B4FC-263D2441ADAF}">
      <dgm:prSet/>
      <dgm:spPr/>
      <dgm:t>
        <a:bodyPr/>
        <a:lstStyle/>
        <a:p>
          <a:endParaRPr lang="ru-RU"/>
        </a:p>
      </dgm:t>
    </dgm:pt>
    <dgm:pt modelId="{30A16CB9-BA25-434F-B1AB-525F0C6C342E}">
      <dgm:prSet custT="1"/>
      <dgm:spPr/>
      <dgm:t>
        <a:bodyPr/>
        <a:lstStyle/>
        <a:p>
          <a:r>
            <a:rPr lang="ru-RU" sz="1500" dirty="0" smtClean="0">
              <a:latin typeface="Arial" pitchFamily="34" charset="0"/>
              <a:cs typeface="Arial" pitchFamily="34" charset="0"/>
            </a:rPr>
            <a:t>внутренний мониторинг качества образования обучающихся; </a:t>
          </a:r>
          <a:endParaRPr lang="ru-RU" sz="1500" dirty="0">
            <a:latin typeface="Arial" pitchFamily="34" charset="0"/>
            <a:cs typeface="Arial" pitchFamily="34" charset="0"/>
          </a:endParaRPr>
        </a:p>
      </dgm:t>
    </dgm:pt>
    <dgm:pt modelId="{ADAD0929-0C5B-4346-A367-C8700B8A8EE9}" type="sibTrans" cxnId="{5B7B3121-8363-4634-86BD-CD406491C3B4}">
      <dgm:prSet/>
      <dgm:spPr/>
      <dgm:t>
        <a:bodyPr/>
        <a:lstStyle/>
        <a:p>
          <a:endParaRPr lang="ru-RU"/>
        </a:p>
      </dgm:t>
    </dgm:pt>
    <dgm:pt modelId="{CC5C7661-A30F-4076-AF98-4E54D881F38A}" type="parTrans" cxnId="{5B7B3121-8363-4634-86BD-CD406491C3B4}">
      <dgm:prSet/>
      <dgm:spPr/>
      <dgm:t>
        <a:bodyPr/>
        <a:lstStyle/>
        <a:p>
          <a:endParaRPr lang="ru-RU"/>
        </a:p>
      </dgm:t>
    </dgm:pt>
    <dgm:pt modelId="{0F8D2B1D-84C7-4CAF-AB0F-DF68269AC454}">
      <dgm:prSet custT="1"/>
      <dgm:spPr/>
      <dgm:t>
        <a:bodyPr/>
        <a:lstStyle/>
        <a:p>
          <a:r>
            <a:rPr lang="ru-RU" sz="1500" dirty="0" smtClean="0">
              <a:latin typeface="Arial" pitchFamily="34" charset="0"/>
              <a:cs typeface="Arial" pitchFamily="34" charset="0"/>
            </a:rPr>
            <a:t>лицензирование; </a:t>
          </a:r>
          <a:endParaRPr lang="ru-RU" sz="1500" dirty="0">
            <a:latin typeface="Arial" pitchFamily="34" charset="0"/>
            <a:cs typeface="Arial" pitchFamily="34" charset="0"/>
          </a:endParaRPr>
        </a:p>
      </dgm:t>
    </dgm:pt>
    <dgm:pt modelId="{51C7D7E9-2B72-45A7-BFAA-861259FC81D5}" type="sibTrans" cxnId="{606D3FB5-5F40-4847-B1E6-0C345D8CEDBE}">
      <dgm:prSet/>
      <dgm:spPr/>
      <dgm:t>
        <a:bodyPr/>
        <a:lstStyle/>
        <a:p>
          <a:endParaRPr lang="ru-RU"/>
        </a:p>
      </dgm:t>
    </dgm:pt>
    <dgm:pt modelId="{6EFCB354-7811-4090-BC50-CE9385C46CE9}" type="parTrans" cxnId="{606D3FB5-5F40-4847-B1E6-0C345D8CEDBE}">
      <dgm:prSet/>
      <dgm:spPr/>
      <dgm:t>
        <a:bodyPr/>
        <a:lstStyle/>
        <a:p>
          <a:endParaRPr lang="ru-RU"/>
        </a:p>
      </dgm:t>
    </dgm:pt>
    <dgm:pt modelId="{2E7B3449-72A2-4966-8C89-3FF0D0E93A60}">
      <dgm:prSet custT="1"/>
      <dgm:spPr/>
      <dgm:t>
        <a:bodyPr/>
        <a:lstStyle/>
        <a:p>
          <a:r>
            <a:rPr lang="ru-RU" sz="1500" dirty="0" smtClean="0">
              <a:latin typeface="Arial" pitchFamily="34" charset="0"/>
              <a:cs typeface="Arial" pitchFamily="34" charset="0"/>
            </a:rPr>
            <a:t>государственная аккредитация; </a:t>
          </a:r>
          <a:endParaRPr lang="ru-RU" sz="1500" dirty="0">
            <a:latin typeface="Arial" pitchFamily="34" charset="0"/>
            <a:cs typeface="Arial" pitchFamily="34" charset="0"/>
          </a:endParaRPr>
        </a:p>
      </dgm:t>
    </dgm:pt>
    <dgm:pt modelId="{98CDCB69-C733-432A-B47C-2C2FF89E3040}" type="parTrans" cxnId="{2C664EE1-7970-4181-9D8D-92D59494F464}">
      <dgm:prSet/>
      <dgm:spPr/>
      <dgm:t>
        <a:bodyPr/>
        <a:lstStyle/>
        <a:p>
          <a:endParaRPr lang="ru-RU"/>
        </a:p>
      </dgm:t>
    </dgm:pt>
    <dgm:pt modelId="{E296B49E-83AE-4E74-AE17-7300804CF970}" type="sibTrans" cxnId="{2C664EE1-7970-4181-9D8D-92D59494F464}">
      <dgm:prSet/>
      <dgm:spPr/>
      <dgm:t>
        <a:bodyPr/>
        <a:lstStyle/>
        <a:p>
          <a:endParaRPr lang="ru-RU"/>
        </a:p>
      </dgm:t>
    </dgm:pt>
    <dgm:pt modelId="{EC981065-5B8A-4783-8977-56C0BBD875CA}">
      <dgm:prSet custT="1"/>
      <dgm:spPr/>
      <dgm:t>
        <a:bodyPr/>
        <a:lstStyle/>
        <a:p>
          <a:r>
            <a:rPr lang="ru-RU" sz="1400" dirty="0" smtClean="0">
              <a:latin typeface="Arial" pitchFamily="34" charset="0"/>
              <a:cs typeface="Arial" pitchFamily="34" charset="0"/>
            </a:rPr>
            <a:t>- наличие зафиксированной динамики результатов,</a:t>
          </a:r>
          <a:endParaRPr lang="ru-RU" sz="1400" dirty="0">
            <a:latin typeface="Arial" pitchFamily="34" charset="0"/>
            <a:cs typeface="Arial" pitchFamily="34" charset="0"/>
          </a:endParaRPr>
        </a:p>
      </dgm:t>
    </dgm:pt>
    <dgm:pt modelId="{0F6DB402-7FA1-4296-BE62-C3B2217FA832}" type="parTrans" cxnId="{37D8B731-3BD9-4AFD-B757-A7ADA2B4F043}">
      <dgm:prSet/>
      <dgm:spPr/>
      <dgm:t>
        <a:bodyPr/>
        <a:lstStyle/>
        <a:p>
          <a:endParaRPr lang="ru-RU"/>
        </a:p>
      </dgm:t>
    </dgm:pt>
    <dgm:pt modelId="{61C07D9D-610C-409D-9108-6ED4A0F9C045}" type="sibTrans" cxnId="{37D8B731-3BD9-4AFD-B757-A7ADA2B4F043}">
      <dgm:prSet/>
      <dgm:spPr/>
      <dgm:t>
        <a:bodyPr/>
        <a:lstStyle/>
        <a:p>
          <a:endParaRPr lang="ru-RU"/>
        </a:p>
      </dgm:t>
    </dgm:pt>
    <dgm:pt modelId="{D79807E7-5791-4902-B20F-8F12554BCB1D}">
      <dgm:prSet custT="1"/>
      <dgm:spPr/>
      <dgm:t>
        <a:bodyPr/>
        <a:lstStyle/>
        <a:p>
          <a:r>
            <a:rPr lang="ru-RU" sz="1400" dirty="0" smtClean="0">
              <a:latin typeface="Arial" pitchFamily="34" charset="0"/>
              <a:cs typeface="Arial" pitchFamily="34" charset="0"/>
            </a:rPr>
            <a:t>- наличие сравнительного анализа результатов внешней (</a:t>
          </a:r>
          <a:r>
            <a:rPr lang="en-US" sz="1400" dirty="0" smtClean="0">
              <a:latin typeface="Arial" pitchFamily="34" charset="0"/>
              <a:cs typeface="Arial" pitchFamily="34" charset="0"/>
            </a:rPr>
            <a:t>PISA</a:t>
          </a:r>
          <a:r>
            <a:rPr lang="ru-RU" sz="1400" dirty="0" smtClean="0">
              <a:latin typeface="Arial" pitchFamily="34" charset="0"/>
              <a:cs typeface="Arial" pitchFamily="34" charset="0"/>
            </a:rPr>
            <a:t>) и внутренней оценки,</a:t>
          </a:r>
          <a:endParaRPr lang="ru-RU" sz="1400" dirty="0">
            <a:latin typeface="Arial" pitchFamily="34" charset="0"/>
            <a:cs typeface="Arial" pitchFamily="34" charset="0"/>
          </a:endParaRPr>
        </a:p>
      </dgm:t>
    </dgm:pt>
    <dgm:pt modelId="{CBFBE6E4-79AF-40DA-9668-9D19DC28909B}" type="parTrans" cxnId="{9683F2F3-7D6F-4421-9F98-635C54BBA460}">
      <dgm:prSet/>
      <dgm:spPr/>
      <dgm:t>
        <a:bodyPr/>
        <a:lstStyle/>
        <a:p>
          <a:endParaRPr lang="ru-RU"/>
        </a:p>
      </dgm:t>
    </dgm:pt>
    <dgm:pt modelId="{82FE5652-403A-47F4-8518-3B452C204BAD}" type="sibTrans" cxnId="{9683F2F3-7D6F-4421-9F98-635C54BBA460}">
      <dgm:prSet/>
      <dgm:spPr/>
      <dgm:t>
        <a:bodyPr/>
        <a:lstStyle/>
        <a:p>
          <a:endParaRPr lang="ru-RU"/>
        </a:p>
      </dgm:t>
    </dgm:pt>
    <dgm:pt modelId="{B3F8A369-04F4-40A0-8322-574879F7CACF}">
      <dgm:prSet custT="1"/>
      <dgm:spPr/>
      <dgm:t>
        <a:bodyPr/>
        <a:lstStyle/>
        <a:p>
          <a:r>
            <a:rPr lang="ru-RU" sz="1400" dirty="0" smtClean="0">
              <a:latin typeface="Arial" pitchFamily="34" charset="0"/>
              <a:cs typeface="Arial" pitchFamily="34" charset="0"/>
            </a:rPr>
            <a:t>- наличие анализа результатов ОГЭ и ЕГЭ,</a:t>
          </a:r>
          <a:endParaRPr lang="ru-RU" sz="1400" dirty="0">
            <a:latin typeface="Arial" pitchFamily="34" charset="0"/>
            <a:cs typeface="Arial" pitchFamily="34" charset="0"/>
          </a:endParaRPr>
        </a:p>
      </dgm:t>
    </dgm:pt>
    <dgm:pt modelId="{5A9E06AF-E495-469C-951C-89C6170A9914}" type="parTrans" cxnId="{B6965701-F164-4EDA-85F1-7D2A31FF98E6}">
      <dgm:prSet/>
      <dgm:spPr/>
      <dgm:t>
        <a:bodyPr/>
        <a:lstStyle/>
        <a:p>
          <a:endParaRPr lang="ru-RU"/>
        </a:p>
      </dgm:t>
    </dgm:pt>
    <dgm:pt modelId="{20B7146E-7118-4DB8-83B9-75977D61B653}" type="sibTrans" cxnId="{B6965701-F164-4EDA-85F1-7D2A31FF98E6}">
      <dgm:prSet/>
      <dgm:spPr/>
      <dgm:t>
        <a:bodyPr/>
        <a:lstStyle/>
        <a:p>
          <a:endParaRPr lang="ru-RU"/>
        </a:p>
      </dgm:t>
    </dgm:pt>
    <dgm:pt modelId="{E55E0BE4-39ED-4184-A923-9361C6656F71}">
      <dgm:prSet custT="1"/>
      <dgm:spPr/>
      <dgm:t>
        <a:bodyPr/>
        <a:lstStyle/>
        <a:p>
          <a:r>
            <a:rPr lang="ru-RU" sz="1400" dirty="0" smtClean="0">
              <a:latin typeface="Arial" pitchFamily="34" charset="0"/>
              <a:cs typeface="Arial" pitchFamily="34" charset="0"/>
            </a:rPr>
            <a:t>- определение причин достижения высоких или низких результатов.</a:t>
          </a:r>
          <a:endParaRPr lang="ru-RU" sz="1400" dirty="0">
            <a:latin typeface="Arial" pitchFamily="34" charset="0"/>
            <a:cs typeface="Arial" pitchFamily="34" charset="0"/>
          </a:endParaRPr>
        </a:p>
      </dgm:t>
    </dgm:pt>
    <dgm:pt modelId="{5E076483-9568-4F4B-96C4-2ECF4EBB6AC1}" type="parTrans" cxnId="{F39909A0-1743-4BAB-8732-C4146B22E581}">
      <dgm:prSet/>
      <dgm:spPr/>
      <dgm:t>
        <a:bodyPr/>
        <a:lstStyle/>
        <a:p>
          <a:endParaRPr lang="ru-RU"/>
        </a:p>
      </dgm:t>
    </dgm:pt>
    <dgm:pt modelId="{676CF5BE-7E02-48BD-A68C-16D69273EB8B}" type="sibTrans" cxnId="{F39909A0-1743-4BAB-8732-C4146B22E581}">
      <dgm:prSet/>
      <dgm:spPr/>
      <dgm:t>
        <a:bodyPr/>
        <a:lstStyle/>
        <a:p>
          <a:endParaRPr lang="ru-RU"/>
        </a:p>
      </dgm:t>
    </dgm:pt>
    <dgm:pt modelId="{E22DC388-34FD-483A-AD93-9B7BF4CDE247}" type="pres">
      <dgm:prSet presAssocID="{D1B7B161-464D-43DD-8124-ED4CB37745CC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3B84FCD-9A7A-4EAF-8837-DE0BC532B3E1}" type="pres">
      <dgm:prSet presAssocID="{6A391BBC-95E2-4168-A8D8-DD8A32CDBD15}" presName="linNode" presStyleCnt="0"/>
      <dgm:spPr/>
    </dgm:pt>
    <dgm:pt modelId="{179B5A66-1B51-477E-966F-7B64A5B325E0}" type="pres">
      <dgm:prSet presAssocID="{6A391BBC-95E2-4168-A8D8-DD8A32CDBD15}" presName="parentShp" presStyleLbl="node1" presStyleIdx="0" presStyleCnt="3" custScaleX="68824" custScaleY="102499" custLinFactNeighborX="-1888" custLinFactNeighborY="8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7154B5-47B8-4F48-AD2F-8C2DA0650819}" type="pres">
      <dgm:prSet presAssocID="{6A391BBC-95E2-4168-A8D8-DD8A32CDBD15}" presName="childShp" presStyleLbl="bgAccFollowNode1" presStyleIdx="0" presStyleCnt="3" custScaleX="119130" custScaleY="85857" custLinFactNeighborX="4576" custLinFactNeighborY="7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225D69-8E61-460A-A291-A2F752F1D3FF}" type="pres">
      <dgm:prSet presAssocID="{B2C81E97-3966-42D0-AAE5-E1A6397AA35B}" presName="spacing" presStyleCnt="0"/>
      <dgm:spPr/>
    </dgm:pt>
    <dgm:pt modelId="{D5611A31-103F-4C9D-A121-ED5B6F4459A5}" type="pres">
      <dgm:prSet presAssocID="{9572F5DA-FD53-40CF-8241-00CBDBC69D18}" presName="linNode" presStyleCnt="0"/>
      <dgm:spPr/>
    </dgm:pt>
    <dgm:pt modelId="{D0734264-8E9F-45CF-A2FB-244AE0319FDE}" type="pres">
      <dgm:prSet presAssocID="{9572F5DA-FD53-40CF-8241-00CBDBC69D18}" presName="parentShp" presStyleLbl="node1" presStyleIdx="1" presStyleCnt="3" custScaleX="66421" custScaleY="121661" custLinFactNeighborX="-1571" custLinFactNeighborY="225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089588-1FD2-46CD-8C97-14BD055E090D}" type="pres">
      <dgm:prSet presAssocID="{9572F5DA-FD53-40CF-8241-00CBDBC69D18}" presName="childShp" presStyleLbl="bgAccFollowNode1" presStyleIdx="1" presStyleCnt="3" custScaleX="119406" custScaleY="272413" custLinFactNeighborX="96" custLinFactNeighborY="-277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ABA73C-8490-4F09-8E80-E41983F5E929}" type="pres">
      <dgm:prSet presAssocID="{9B454697-490D-44E9-AE7E-424BEFE0C909}" presName="spacing" presStyleCnt="0"/>
      <dgm:spPr/>
    </dgm:pt>
    <dgm:pt modelId="{098F7EBB-2F33-42AA-A883-DF04A4639109}" type="pres">
      <dgm:prSet presAssocID="{2F42B28A-9F9B-41D5-A959-44EE5EF13C83}" presName="linNode" presStyleCnt="0"/>
      <dgm:spPr/>
    </dgm:pt>
    <dgm:pt modelId="{548EC749-D987-4395-AEAB-446414603D81}" type="pres">
      <dgm:prSet presAssocID="{2F42B28A-9F9B-41D5-A959-44EE5EF13C83}" presName="parentShp" presStyleLbl="node1" presStyleIdx="2" presStyleCnt="3" custScaleX="65797" custScaleY="114335" custLinFactNeighborX="-10894" custLinFactNeighborY="-94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0EDDA8-2A3C-46CD-A83F-55B6D25DDF04}" type="pres">
      <dgm:prSet presAssocID="{2F42B28A-9F9B-41D5-A959-44EE5EF13C83}" presName="childShp" presStyleLbl="bgAccFollowNode1" presStyleIdx="2" presStyleCnt="3" custScaleX="120586" custScaleY="260807" custLinFactNeighborX="1662" custLinFactNeighborY="-140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6247F35-318A-435D-A8BB-1B49798D19CE}" type="presOf" srcId="{360528B1-BD22-40E3-8EB6-65165D7366DB}" destId="{D57154B5-47B8-4F48-AD2F-8C2DA0650819}" srcOrd="0" destOrd="2" presId="urn:microsoft.com/office/officeart/2005/8/layout/vList6"/>
    <dgm:cxn modelId="{15E5793A-AE89-42C2-B5C7-EA23A02FD7D9}" srcId="{9572F5DA-FD53-40CF-8241-00CBDBC69D18}" destId="{BAEECFE8-8570-484F-ADF0-BD34F30636E3}" srcOrd="4" destOrd="0" parTransId="{DD7A3947-8C9C-4B73-BDB0-659E3A7AD833}" sibTransId="{12AB53C1-A82A-4144-8BCF-254668DD47EA}"/>
    <dgm:cxn modelId="{5B7B3121-8363-4634-86BD-CD406491C3B4}" srcId="{9572F5DA-FD53-40CF-8241-00CBDBC69D18}" destId="{30A16CB9-BA25-434F-B1AB-525F0C6C342E}" srcOrd="2" destOrd="0" parTransId="{CC5C7661-A30F-4076-AF98-4E54D881F38A}" sibTransId="{ADAD0929-0C5B-4346-A367-C8700B8A8EE9}"/>
    <dgm:cxn modelId="{E1185716-AC4A-4544-88A0-6267A27646C8}" type="presOf" srcId="{B3F8A369-04F4-40A0-8322-574879F7CACF}" destId="{5E0EDDA8-2A3C-46CD-A83F-55B6D25DDF04}" srcOrd="0" destOrd="3" presId="urn:microsoft.com/office/officeart/2005/8/layout/vList6"/>
    <dgm:cxn modelId="{6037DEB0-D796-44FE-8D4B-B84D6BB1C923}" srcId="{6A391BBC-95E2-4168-A8D8-DD8A32CDBD15}" destId="{277FC1B6-83C7-4C44-9B7D-23601EF1A199}" srcOrd="0" destOrd="0" parTransId="{3C88CCD9-7340-4CF3-8F4F-F42E6F16100C}" sibTransId="{4E5986D5-AE5A-4B1A-AD8F-32EA7AA322EF}"/>
    <dgm:cxn modelId="{F6EE816D-805E-4FC4-ACDB-72829788FC64}" type="presOf" srcId="{EC981065-5B8A-4783-8977-56C0BBD875CA}" destId="{5E0EDDA8-2A3C-46CD-A83F-55B6D25DDF04}" srcOrd="0" destOrd="1" presId="urn:microsoft.com/office/officeart/2005/8/layout/vList6"/>
    <dgm:cxn modelId="{79F0A0B0-8526-48B3-808C-FB361F16F6AF}" srcId="{D1B7B161-464D-43DD-8124-ED4CB37745CC}" destId="{9572F5DA-FD53-40CF-8241-00CBDBC69D18}" srcOrd="1" destOrd="0" parTransId="{B5641747-04C9-45C7-ACE6-BBCB5C409E1D}" sibTransId="{9B454697-490D-44E9-AE7E-424BEFE0C909}"/>
    <dgm:cxn modelId="{D6277246-8298-4884-9904-85D5BBD60A73}" type="presOf" srcId="{1D8B77D7-5BAC-45C4-89F5-EAA0CF54FBB2}" destId="{D57154B5-47B8-4F48-AD2F-8C2DA0650819}" srcOrd="0" destOrd="4" presId="urn:microsoft.com/office/officeart/2005/8/layout/vList6"/>
    <dgm:cxn modelId="{5955AACE-8799-4858-B914-EC4FC3E306E3}" srcId="{9572F5DA-FD53-40CF-8241-00CBDBC69D18}" destId="{9F60E0DC-C641-490B-9F33-E7B729CAD5C6}" srcOrd="5" destOrd="0" parTransId="{E8AC44A5-126F-4CE9-AB36-B79F618C0BA6}" sibTransId="{D9F993C9-021F-4488-A821-4AA3C5580D67}"/>
    <dgm:cxn modelId="{F39909A0-1743-4BAB-8732-C4146B22E581}" srcId="{2F42B28A-9F9B-41D5-A959-44EE5EF13C83}" destId="{E55E0BE4-39ED-4184-A923-9361C6656F71}" srcOrd="4" destOrd="0" parTransId="{5E076483-9568-4F4B-96C4-2ECF4EBB6AC1}" sibTransId="{676CF5BE-7E02-48BD-A68C-16D69273EB8B}"/>
    <dgm:cxn modelId="{811A0F8C-7053-4AA1-812E-AC951C2B4FB9}" srcId="{D1B7B161-464D-43DD-8124-ED4CB37745CC}" destId="{2F42B28A-9F9B-41D5-A959-44EE5EF13C83}" srcOrd="2" destOrd="0" parTransId="{B5F16F5F-1D6F-45BC-81E4-6F2686F71925}" sibTransId="{72D8DBC0-CBD0-448F-8B64-60F6D9CA86AE}"/>
    <dgm:cxn modelId="{A102EA34-3721-4962-8D7D-64902506F97D}" type="presOf" srcId="{89B4ECFA-1B79-42A9-9646-85FA46D3EF22}" destId="{5E0EDDA8-2A3C-46CD-A83F-55B6D25DDF04}" srcOrd="0" destOrd="0" presId="urn:microsoft.com/office/officeart/2005/8/layout/vList6"/>
    <dgm:cxn modelId="{9683F2F3-7D6F-4421-9F98-635C54BBA460}" srcId="{2F42B28A-9F9B-41D5-A959-44EE5EF13C83}" destId="{D79807E7-5791-4902-B20F-8F12554BCB1D}" srcOrd="2" destOrd="0" parTransId="{CBFBE6E4-79AF-40DA-9668-9D19DC28909B}" sibTransId="{82FE5652-403A-47F4-8518-3B452C204BAD}"/>
    <dgm:cxn modelId="{07AFEC2A-6964-4CA7-AA9C-AEFBFC086840}" type="presOf" srcId="{BAEECFE8-8570-484F-ADF0-BD34F30636E3}" destId="{65089588-1FD2-46CD-8C97-14BD055E090D}" srcOrd="0" destOrd="4" presId="urn:microsoft.com/office/officeart/2005/8/layout/vList6"/>
    <dgm:cxn modelId="{606D3FB5-5F40-4847-B1E6-0C345D8CEDBE}" srcId="{9572F5DA-FD53-40CF-8241-00CBDBC69D18}" destId="{0F8D2B1D-84C7-4CAF-AB0F-DF68269AC454}" srcOrd="0" destOrd="0" parTransId="{6EFCB354-7811-4090-BC50-CE9385C46CE9}" sibTransId="{51C7D7E9-2B72-45A7-BFAA-861259FC81D5}"/>
    <dgm:cxn modelId="{573FD9B7-C756-4406-AE47-3013AF6AF1D6}" srcId="{6A391BBC-95E2-4168-A8D8-DD8A32CDBD15}" destId="{360528B1-BD22-40E3-8EB6-65165D7366DB}" srcOrd="2" destOrd="0" parTransId="{9C430FBE-77BF-4404-9A84-E317C01FDADC}" sibTransId="{3DA5B9C9-77D8-4784-AC30-83281E952958}"/>
    <dgm:cxn modelId="{48648474-6B07-4B32-B8C3-59F05DAE0098}" type="presOf" srcId="{E55E0BE4-39ED-4184-A923-9361C6656F71}" destId="{5E0EDDA8-2A3C-46CD-A83F-55B6D25DDF04}" srcOrd="0" destOrd="4" presId="urn:microsoft.com/office/officeart/2005/8/layout/vList6"/>
    <dgm:cxn modelId="{9B72582B-1C3B-49AC-9D37-5F1D898739A7}" srcId="{9572F5DA-FD53-40CF-8241-00CBDBC69D18}" destId="{324A5CED-08E4-42EC-9596-B82E48D937F8}" srcOrd="6" destOrd="0" parTransId="{F6F5F472-55F2-47A2-9A02-8EB90C009BF5}" sibTransId="{1E9688F5-1D5C-4118-8D04-2BD138CCEA61}"/>
    <dgm:cxn modelId="{C889314F-A84F-4B7C-B7DF-7F9B741B1D33}" srcId="{6A391BBC-95E2-4168-A8D8-DD8A32CDBD15}" destId="{1D8B77D7-5BAC-45C4-89F5-EAA0CF54FBB2}" srcOrd="4" destOrd="0" parTransId="{AC56E138-7670-4480-AE2E-93211A9FDB97}" sibTransId="{A613AEE0-37AE-451C-A439-1DA2F63929B9}"/>
    <dgm:cxn modelId="{B6965701-F164-4EDA-85F1-7D2A31FF98E6}" srcId="{2F42B28A-9F9B-41D5-A959-44EE5EF13C83}" destId="{B3F8A369-04F4-40A0-8322-574879F7CACF}" srcOrd="3" destOrd="0" parTransId="{5A9E06AF-E495-469C-951C-89C6170A9914}" sibTransId="{20B7146E-7118-4DB8-83B9-75977D61B653}"/>
    <dgm:cxn modelId="{4C9E4BA4-E30F-4F9A-9335-C85382EAA098}" type="presOf" srcId="{D1B7B161-464D-43DD-8124-ED4CB37745CC}" destId="{E22DC388-34FD-483A-AD93-9B7BF4CDE247}" srcOrd="0" destOrd="0" presId="urn:microsoft.com/office/officeart/2005/8/layout/vList6"/>
    <dgm:cxn modelId="{5387C373-73C0-4155-98CB-54F5297ECDFB}" type="presOf" srcId="{AEC0D544-0C3F-4072-A51C-0A54CB7172AC}" destId="{65089588-1FD2-46CD-8C97-14BD055E090D}" srcOrd="0" destOrd="3" presId="urn:microsoft.com/office/officeart/2005/8/layout/vList6"/>
    <dgm:cxn modelId="{7208449B-F0C8-4AE6-A402-ADBB2260BE6D}" type="presOf" srcId="{9F60E0DC-C641-490B-9F33-E7B729CAD5C6}" destId="{65089588-1FD2-46CD-8C97-14BD055E090D}" srcOrd="0" destOrd="5" presId="urn:microsoft.com/office/officeart/2005/8/layout/vList6"/>
    <dgm:cxn modelId="{7F8F4D26-CDD1-4BE0-A683-8B59BE7A65B6}" type="presOf" srcId="{2F42B28A-9F9B-41D5-A959-44EE5EF13C83}" destId="{548EC749-D987-4395-AEAB-446414603D81}" srcOrd="0" destOrd="0" presId="urn:microsoft.com/office/officeart/2005/8/layout/vList6"/>
    <dgm:cxn modelId="{D9C755E7-6601-41D3-A944-F58D3D186762}" type="presOf" srcId="{30A16CB9-BA25-434F-B1AB-525F0C6C342E}" destId="{65089588-1FD2-46CD-8C97-14BD055E090D}" srcOrd="0" destOrd="2" presId="urn:microsoft.com/office/officeart/2005/8/layout/vList6"/>
    <dgm:cxn modelId="{26657F10-075B-4BC7-BEE1-C7815C9E3D3C}" srcId="{2F42B28A-9F9B-41D5-A959-44EE5EF13C83}" destId="{89B4ECFA-1B79-42A9-9646-85FA46D3EF22}" srcOrd="0" destOrd="0" parTransId="{17B73736-2A7E-4408-ADA5-1093C046C8DD}" sibTransId="{CCC27CFC-8398-4421-A4CF-ACB5078A4E36}"/>
    <dgm:cxn modelId="{B3CDD21B-ED65-44BA-A47D-76F0ED9ED103}" srcId="{6A391BBC-95E2-4168-A8D8-DD8A32CDBD15}" destId="{6515F89B-F7EA-4A7C-BA8A-B58773E77B08}" srcOrd="3" destOrd="0" parTransId="{19B68D44-789D-424D-BAB6-1800A987E2A2}" sibTransId="{52D4386A-3FB0-4BAA-AC9F-1F590BA34663}"/>
    <dgm:cxn modelId="{B37C5714-0665-4DAB-90DB-6293A2E31932}" type="presOf" srcId="{6515F89B-F7EA-4A7C-BA8A-B58773E77B08}" destId="{D57154B5-47B8-4F48-AD2F-8C2DA0650819}" srcOrd="0" destOrd="3" presId="urn:microsoft.com/office/officeart/2005/8/layout/vList6"/>
    <dgm:cxn modelId="{C5ECE0AC-1A17-4C06-AD74-0D941E02A2D8}" type="presOf" srcId="{D79807E7-5791-4902-B20F-8F12554BCB1D}" destId="{5E0EDDA8-2A3C-46CD-A83F-55B6D25DDF04}" srcOrd="0" destOrd="2" presId="urn:microsoft.com/office/officeart/2005/8/layout/vList6"/>
    <dgm:cxn modelId="{0CE8F106-496D-497C-85FE-BF1A6F228062}" type="presOf" srcId="{324A5CED-08E4-42EC-9596-B82E48D937F8}" destId="{65089588-1FD2-46CD-8C97-14BD055E090D}" srcOrd="0" destOrd="6" presId="urn:microsoft.com/office/officeart/2005/8/layout/vList6"/>
    <dgm:cxn modelId="{5A2D2A40-F312-47B2-A396-9C23F7C143F8}" type="presOf" srcId="{9572F5DA-FD53-40CF-8241-00CBDBC69D18}" destId="{D0734264-8E9F-45CF-A2FB-244AE0319FDE}" srcOrd="0" destOrd="0" presId="urn:microsoft.com/office/officeart/2005/8/layout/vList6"/>
    <dgm:cxn modelId="{60ADA803-497D-475A-97C3-77F21D86DCF7}" srcId="{D1B7B161-464D-43DD-8124-ED4CB37745CC}" destId="{6A391BBC-95E2-4168-A8D8-DD8A32CDBD15}" srcOrd="0" destOrd="0" parTransId="{1E1E3EFC-8C38-414D-AA61-80C5DB984F7E}" sibTransId="{B2C81E97-3966-42D0-AAE5-E1A6397AA35B}"/>
    <dgm:cxn modelId="{9C7FECFD-E902-4B11-80EA-E195040D47BA}" type="presOf" srcId="{4CA5B5D8-EFB8-4817-8C92-70DABA092423}" destId="{D57154B5-47B8-4F48-AD2F-8C2DA0650819}" srcOrd="0" destOrd="1" presId="urn:microsoft.com/office/officeart/2005/8/layout/vList6"/>
    <dgm:cxn modelId="{87128400-9B09-44F3-9083-C5D2766970C5}" type="presOf" srcId="{0F8D2B1D-84C7-4CAF-AB0F-DF68269AC454}" destId="{65089588-1FD2-46CD-8C97-14BD055E090D}" srcOrd="0" destOrd="0" presId="urn:microsoft.com/office/officeart/2005/8/layout/vList6"/>
    <dgm:cxn modelId="{2C664EE1-7970-4181-9D8D-92D59494F464}" srcId="{9572F5DA-FD53-40CF-8241-00CBDBC69D18}" destId="{2E7B3449-72A2-4966-8C89-3FF0D0E93A60}" srcOrd="1" destOrd="0" parTransId="{98CDCB69-C733-432A-B47C-2C2FF89E3040}" sibTransId="{E296B49E-83AE-4E74-AE17-7300804CF970}"/>
    <dgm:cxn modelId="{24BB889B-83B8-4631-87F6-3A8CD377497D}" type="presOf" srcId="{2E7B3449-72A2-4966-8C89-3FF0D0E93A60}" destId="{65089588-1FD2-46CD-8C97-14BD055E090D}" srcOrd="0" destOrd="1" presId="urn:microsoft.com/office/officeart/2005/8/layout/vList6"/>
    <dgm:cxn modelId="{37D8B731-3BD9-4AFD-B757-A7ADA2B4F043}" srcId="{2F42B28A-9F9B-41D5-A959-44EE5EF13C83}" destId="{EC981065-5B8A-4783-8977-56C0BBD875CA}" srcOrd="1" destOrd="0" parTransId="{0F6DB402-7FA1-4296-BE62-C3B2217FA832}" sibTransId="{61C07D9D-610C-409D-9108-6ED4A0F9C045}"/>
    <dgm:cxn modelId="{F0BC53E1-105E-4D59-872E-1E0972F4FAD6}" type="presOf" srcId="{6A391BBC-95E2-4168-A8D8-DD8A32CDBD15}" destId="{179B5A66-1B51-477E-966F-7B64A5B325E0}" srcOrd="0" destOrd="0" presId="urn:microsoft.com/office/officeart/2005/8/layout/vList6"/>
    <dgm:cxn modelId="{75BE0776-6726-4974-A325-059A8416ECCD}" srcId="{6A391BBC-95E2-4168-A8D8-DD8A32CDBD15}" destId="{4CA5B5D8-EFB8-4817-8C92-70DABA092423}" srcOrd="1" destOrd="0" parTransId="{86E6E536-562F-495B-A04B-77B79685573C}" sibTransId="{6D70B0BD-4E27-4C1A-9E5E-5ECA994B4544}"/>
    <dgm:cxn modelId="{B5D8CFEC-9595-4446-B4FC-263D2441ADAF}" srcId="{9572F5DA-FD53-40CF-8241-00CBDBC69D18}" destId="{AEC0D544-0C3F-4072-A51C-0A54CB7172AC}" srcOrd="3" destOrd="0" parTransId="{EC5E5E2E-AFB6-4D30-8075-3797F38A60B4}" sibTransId="{41EDFA68-691A-4F93-8926-E2E893CEFD8E}"/>
    <dgm:cxn modelId="{F52289D9-3E2F-4990-AD94-AE76D089EC4F}" type="presOf" srcId="{277FC1B6-83C7-4C44-9B7D-23601EF1A199}" destId="{D57154B5-47B8-4F48-AD2F-8C2DA0650819}" srcOrd="0" destOrd="0" presId="urn:microsoft.com/office/officeart/2005/8/layout/vList6"/>
    <dgm:cxn modelId="{03064105-A05B-4E14-A18B-F95A40936D25}" type="presParOf" srcId="{E22DC388-34FD-483A-AD93-9B7BF4CDE247}" destId="{D3B84FCD-9A7A-4EAF-8837-DE0BC532B3E1}" srcOrd="0" destOrd="0" presId="urn:microsoft.com/office/officeart/2005/8/layout/vList6"/>
    <dgm:cxn modelId="{92ADA892-4F13-438B-87F4-6A73214E84E2}" type="presParOf" srcId="{D3B84FCD-9A7A-4EAF-8837-DE0BC532B3E1}" destId="{179B5A66-1B51-477E-966F-7B64A5B325E0}" srcOrd="0" destOrd="0" presId="urn:microsoft.com/office/officeart/2005/8/layout/vList6"/>
    <dgm:cxn modelId="{7FCD1C90-779E-4161-A38B-F14AC9FD20C2}" type="presParOf" srcId="{D3B84FCD-9A7A-4EAF-8837-DE0BC532B3E1}" destId="{D57154B5-47B8-4F48-AD2F-8C2DA0650819}" srcOrd="1" destOrd="0" presId="urn:microsoft.com/office/officeart/2005/8/layout/vList6"/>
    <dgm:cxn modelId="{AEE10FCD-6F1C-4E83-BBC3-EDEC1CB03893}" type="presParOf" srcId="{E22DC388-34FD-483A-AD93-9B7BF4CDE247}" destId="{E1225D69-8E61-460A-A291-A2F752F1D3FF}" srcOrd="1" destOrd="0" presId="urn:microsoft.com/office/officeart/2005/8/layout/vList6"/>
    <dgm:cxn modelId="{CBB71226-2C7E-45D5-A93C-ECAF6B467E69}" type="presParOf" srcId="{E22DC388-34FD-483A-AD93-9B7BF4CDE247}" destId="{D5611A31-103F-4C9D-A121-ED5B6F4459A5}" srcOrd="2" destOrd="0" presId="urn:microsoft.com/office/officeart/2005/8/layout/vList6"/>
    <dgm:cxn modelId="{D3332850-A0B0-42D1-A01C-E2EFEE414F2E}" type="presParOf" srcId="{D5611A31-103F-4C9D-A121-ED5B6F4459A5}" destId="{D0734264-8E9F-45CF-A2FB-244AE0319FDE}" srcOrd="0" destOrd="0" presId="urn:microsoft.com/office/officeart/2005/8/layout/vList6"/>
    <dgm:cxn modelId="{7657C1C2-869B-4C98-B31D-DF159E31D747}" type="presParOf" srcId="{D5611A31-103F-4C9D-A121-ED5B6F4459A5}" destId="{65089588-1FD2-46CD-8C97-14BD055E090D}" srcOrd="1" destOrd="0" presId="urn:microsoft.com/office/officeart/2005/8/layout/vList6"/>
    <dgm:cxn modelId="{347DE20C-5658-416D-B91D-8BD063957082}" type="presParOf" srcId="{E22DC388-34FD-483A-AD93-9B7BF4CDE247}" destId="{D3ABA73C-8490-4F09-8E80-E41983F5E929}" srcOrd="3" destOrd="0" presId="urn:microsoft.com/office/officeart/2005/8/layout/vList6"/>
    <dgm:cxn modelId="{90480ED4-23C5-40FD-A257-189C3CC0F975}" type="presParOf" srcId="{E22DC388-34FD-483A-AD93-9B7BF4CDE247}" destId="{098F7EBB-2F33-42AA-A883-DF04A4639109}" srcOrd="4" destOrd="0" presId="urn:microsoft.com/office/officeart/2005/8/layout/vList6"/>
    <dgm:cxn modelId="{78BFB6DA-1225-4239-BA8E-3EBB7E54925E}" type="presParOf" srcId="{098F7EBB-2F33-42AA-A883-DF04A4639109}" destId="{548EC749-D987-4395-AEAB-446414603D81}" srcOrd="0" destOrd="0" presId="urn:microsoft.com/office/officeart/2005/8/layout/vList6"/>
    <dgm:cxn modelId="{EFC39B4A-00F3-4E9A-8E84-156B31AE9031}" type="presParOf" srcId="{098F7EBB-2F33-42AA-A883-DF04A4639109}" destId="{5E0EDDA8-2A3C-46CD-A83F-55B6D25DDF04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FE53657-E875-4046-9E53-E583F9A0B8E2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6729DCC4-A9D5-4604-B034-3F1176B491AC}">
      <dgm:prSet custT="1"/>
      <dgm:spPr/>
      <dgm:t>
        <a:bodyPr/>
        <a:lstStyle/>
        <a:p>
          <a:pPr algn="ctr" rtl="0"/>
          <a:endParaRPr lang="ru-RU" sz="2000" b="1" dirty="0" smtClean="0"/>
        </a:p>
        <a:p>
          <a:pPr algn="ctr" rtl="0"/>
          <a:r>
            <a:rPr lang="ru-RU" sz="1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Процедура </a:t>
          </a:r>
          <a:endParaRPr lang="ru-RU" sz="1600" dirty="0" smtClean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  <a:p>
          <a:pPr algn="l"/>
          <a:r>
            <a:rPr lang="ru-RU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1)проведение социологических опросов участников образовательных отношений </a:t>
          </a:r>
        </a:p>
        <a:p>
          <a:pPr algn="l"/>
          <a:r>
            <a:rPr lang="ru-RU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2) внутренний мониторинг качества знаний;</a:t>
          </a:r>
        </a:p>
        <a:p>
          <a:pPr algn="l"/>
          <a:r>
            <a:rPr lang="ru-RU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3) кадровое обеспечение;</a:t>
          </a:r>
        </a:p>
        <a:p>
          <a:pPr algn="l"/>
          <a:r>
            <a:rPr lang="ru-RU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4) проведение самообследования.</a:t>
          </a:r>
        </a:p>
        <a:p>
          <a:pPr algn="ctr"/>
          <a:endParaRPr lang="ru-RU" sz="1400" dirty="0" smtClean="0">
            <a:latin typeface="Arial" pitchFamily="34" charset="0"/>
            <a:cs typeface="Arial" pitchFamily="34" charset="0"/>
          </a:endParaRPr>
        </a:p>
        <a:p>
          <a:pPr algn="ctr"/>
          <a:endParaRPr lang="ru-RU" sz="1200" dirty="0" smtClean="0">
            <a:latin typeface="Arial" pitchFamily="34" charset="0"/>
            <a:cs typeface="Arial" pitchFamily="34" charset="0"/>
          </a:endParaRPr>
        </a:p>
        <a:p>
          <a:pPr algn="ctr"/>
          <a:endParaRPr kumimoji="0" lang="ru-RU" sz="1200" b="1" i="0" u="none" strike="noStrike" cap="none" normalizeH="0" baseline="0" dirty="0" smtClean="0">
            <a:ln/>
            <a:effectLst/>
            <a:latin typeface="Arial" pitchFamily="34" charset="0"/>
            <a:cs typeface="Arial" pitchFamily="34" charset="0"/>
          </a:endParaRPr>
        </a:p>
      </dgm:t>
    </dgm:pt>
    <dgm:pt modelId="{85496B2B-19B0-4AD0-A2AA-0A55C999AAE0}" type="parTrans" cxnId="{C4CCC2A9-8D52-4B59-A671-4AA3E6BCDCDC}">
      <dgm:prSet/>
      <dgm:spPr/>
      <dgm:t>
        <a:bodyPr/>
        <a:lstStyle/>
        <a:p>
          <a:endParaRPr lang="ru-RU"/>
        </a:p>
      </dgm:t>
    </dgm:pt>
    <dgm:pt modelId="{19EAE40F-82D4-4266-A0AF-837F42554967}" type="sibTrans" cxnId="{C4CCC2A9-8D52-4B59-A671-4AA3E6BCDCDC}">
      <dgm:prSet/>
      <dgm:spPr/>
      <dgm:t>
        <a:bodyPr/>
        <a:lstStyle/>
        <a:p>
          <a:endParaRPr lang="ru-RU"/>
        </a:p>
      </dgm:t>
    </dgm:pt>
    <dgm:pt modelId="{AB2B49C5-73B8-451F-8116-F5E99E517259}">
      <dgm:prSet custT="1"/>
      <dgm:spPr/>
      <dgm:t>
        <a:bodyPr/>
        <a:lstStyle/>
        <a:p>
          <a:pPr algn="ctr" rtl="0"/>
          <a:r>
            <a:rPr lang="ru-RU" sz="1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Инструментарий оценивания:</a:t>
          </a:r>
        </a:p>
        <a:p>
          <a:pPr algn="l"/>
          <a:r>
            <a:rPr lang="ru-RU" sz="1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письменные и устные работы, тесты </a:t>
          </a:r>
        </a:p>
        <a:p>
          <a:pPr algn="l"/>
          <a:r>
            <a:rPr lang="ru-RU" sz="1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комплексные работы на основе единого текста </a:t>
          </a:r>
        </a:p>
        <a:p>
          <a:pPr algn="l"/>
          <a:r>
            <a:rPr lang="ru-RU" sz="1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проекты, практические и творческие работы </a:t>
          </a:r>
        </a:p>
        <a:p>
          <a:pPr algn="l"/>
          <a:r>
            <a:rPr lang="ru-RU" sz="1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формы оценивания, связанные с итоговой аттестацией </a:t>
          </a:r>
        </a:p>
        <a:p>
          <a:pPr algn="l"/>
          <a:r>
            <a:rPr lang="ru-RU" sz="1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дневники достижений (портфолио) </a:t>
          </a:r>
        </a:p>
        <a:p>
          <a:pPr algn="l"/>
          <a:r>
            <a:rPr lang="ru-RU" sz="1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другие материалы для самоанализа, самооценки, наблюдений</a:t>
          </a:r>
          <a:endParaRPr kumimoji="0" lang="ru-RU" sz="1400" b="1" i="0" u="none" strike="noStrike" cap="none" normalizeH="0" baseline="0" dirty="0" smtClean="0">
            <a:ln/>
            <a:solidFill>
              <a:schemeClr val="tx1"/>
            </a:solidFill>
            <a:effectLst/>
            <a:latin typeface="Arial" pitchFamily="34" charset="0"/>
            <a:cs typeface="Arial" pitchFamily="34" charset="0"/>
          </a:endParaRPr>
        </a:p>
      </dgm:t>
    </dgm:pt>
    <dgm:pt modelId="{7DF8E815-5343-4E8C-B622-79F841B41444}" type="parTrans" cxnId="{8CC963EF-33CD-4179-9B28-06F012F1DED2}">
      <dgm:prSet/>
      <dgm:spPr/>
      <dgm:t>
        <a:bodyPr/>
        <a:lstStyle/>
        <a:p>
          <a:endParaRPr lang="ru-RU"/>
        </a:p>
      </dgm:t>
    </dgm:pt>
    <dgm:pt modelId="{421453FA-4F8E-4C47-A1D3-707317659C6D}" type="sibTrans" cxnId="{8CC963EF-33CD-4179-9B28-06F012F1DED2}">
      <dgm:prSet/>
      <dgm:spPr/>
      <dgm:t>
        <a:bodyPr/>
        <a:lstStyle/>
        <a:p>
          <a:endParaRPr lang="ru-RU"/>
        </a:p>
      </dgm:t>
    </dgm:pt>
    <dgm:pt modelId="{EE7743E2-0045-45CD-9478-6DBCF3CA6FD7}">
      <dgm:prSet custT="1"/>
      <dgm:spPr/>
      <dgm:t>
        <a:bodyPr/>
        <a:lstStyle/>
        <a:p>
          <a:pPr algn="ctr" rtl="0"/>
          <a:r>
            <a:rPr lang="ru-RU" sz="12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Содержание внутренних оценочных процедур</a:t>
          </a:r>
        </a:p>
        <a:p>
          <a:pPr algn="l"/>
          <a:r>
            <a:rPr lang="ru-RU" sz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Стартовая диагностика</a:t>
          </a:r>
        </a:p>
        <a:p>
          <a:pPr algn="l"/>
          <a:r>
            <a:rPr lang="ru-RU" sz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Текущая оценка</a:t>
          </a:r>
        </a:p>
        <a:p>
          <a:pPr algn="l"/>
          <a:r>
            <a:rPr lang="ru-RU" sz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Тематическая оценка</a:t>
          </a:r>
        </a:p>
        <a:p>
          <a:pPr algn="l"/>
          <a:r>
            <a:rPr lang="ru-RU" sz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Портфолио</a:t>
          </a:r>
        </a:p>
        <a:p>
          <a:pPr algn="l"/>
          <a:r>
            <a:rPr lang="ru-RU" sz="1200" dirty="0" err="1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Внутришкольный</a:t>
          </a:r>
          <a:r>
            <a:rPr lang="ru-RU" sz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мониторинг</a:t>
          </a:r>
        </a:p>
        <a:p>
          <a:pPr algn="l"/>
          <a:r>
            <a:rPr lang="ru-RU" sz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Промежуточная аттестация</a:t>
          </a:r>
        </a:p>
        <a:p>
          <a:pPr algn="l"/>
          <a:r>
            <a:rPr lang="ru-RU" sz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Государственная итоговая аттестация</a:t>
          </a:r>
        </a:p>
        <a:p>
          <a:pPr algn="l"/>
          <a:r>
            <a:rPr lang="ru-RU" sz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Содержание внешних оценочных процедур:</a:t>
          </a:r>
        </a:p>
        <a:p>
          <a:pPr algn="l"/>
          <a:r>
            <a:rPr lang="ru-RU" sz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Государственная итоговая аттестация</a:t>
          </a:r>
        </a:p>
        <a:p>
          <a:pPr algn="l"/>
          <a:r>
            <a:rPr lang="ru-RU" sz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Независимая оценка качества образования</a:t>
          </a:r>
        </a:p>
        <a:p>
          <a:pPr algn="l"/>
          <a:r>
            <a:rPr lang="ru-RU" sz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Мониторинговые исследования муниципального, регионального и федерального уровней.</a:t>
          </a:r>
          <a:endParaRPr kumimoji="0" lang="ru-RU" sz="1200" b="1" i="0" u="none" strike="noStrike" cap="none" normalizeH="0" baseline="0" dirty="0" smtClean="0">
            <a:ln/>
            <a:solidFill>
              <a:schemeClr val="tx1"/>
            </a:solidFill>
            <a:effectLst/>
            <a:latin typeface="Arial" pitchFamily="34" charset="0"/>
            <a:cs typeface="Arial" pitchFamily="34" charset="0"/>
          </a:endParaRPr>
        </a:p>
      </dgm:t>
    </dgm:pt>
    <dgm:pt modelId="{450C448F-3E6D-4D7D-92C8-CDEBB1661E2F}" type="parTrans" cxnId="{223ACF0F-D670-4310-89B7-F1E12F281DAD}">
      <dgm:prSet/>
      <dgm:spPr/>
      <dgm:t>
        <a:bodyPr/>
        <a:lstStyle/>
        <a:p>
          <a:endParaRPr lang="ru-RU"/>
        </a:p>
      </dgm:t>
    </dgm:pt>
    <dgm:pt modelId="{8A5FF177-3123-4977-9245-009DEC537E73}" type="sibTrans" cxnId="{223ACF0F-D670-4310-89B7-F1E12F281DAD}">
      <dgm:prSet/>
      <dgm:spPr/>
      <dgm:t>
        <a:bodyPr/>
        <a:lstStyle/>
        <a:p>
          <a:endParaRPr lang="ru-RU"/>
        </a:p>
      </dgm:t>
    </dgm:pt>
    <dgm:pt modelId="{5490CA72-9097-4CCD-B5B2-452C0C0607D9}">
      <dgm:prSet custT="1"/>
      <dgm:spPr/>
      <dgm:t>
        <a:bodyPr/>
        <a:lstStyle/>
        <a:p>
          <a:pPr algn="ctr"/>
          <a:r>
            <a:rPr lang="ru-RU" sz="12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График оценочных процедур</a:t>
          </a:r>
          <a:endParaRPr lang="ru-RU" sz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FCA3F448-0C99-45BA-850A-31935A847E6D}" type="parTrans" cxnId="{1727150C-B26C-4D05-9F0B-A3F82577068B}">
      <dgm:prSet/>
      <dgm:spPr/>
      <dgm:t>
        <a:bodyPr/>
        <a:lstStyle/>
        <a:p>
          <a:endParaRPr lang="ru-RU"/>
        </a:p>
      </dgm:t>
    </dgm:pt>
    <dgm:pt modelId="{E58880AF-5745-4CF4-9135-62E751CAB7E1}" type="sibTrans" cxnId="{1727150C-B26C-4D05-9F0B-A3F82577068B}">
      <dgm:prSet/>
      <dgm:spPr/>
      <dgm:t>
        <a:bodyPr/>
        <a:lstStyle/>
        <a:p>
          <a:endParaRPr lang="ru-RU"/>
        </a:p>
      </dgm:t>
    </dgm:pt>
    <dgm:pt modelId="{8E2CA4C9-F5B0-4460-93FB-3139208496EE}">
      <dgm:prSet custT="1"/>
      <dgm:spPr/>
      <dgm:t>
        <a:bodyPr/>
        <a:lstStyle/>
        <a:p>
          <a:pPr algn="l"/>
          <a:r>
            <a:rPr lang="ru-RU" sz="1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Сентябрь – входные контрольные работы, диагностика</a:t>
          </a:r>
          <a:endParaRPr lang="ru-RU" sz="10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379F1E53-B91D-4583-8A79-C3AB179381C2}" type="parTrans" cxnId="{15AB2513-ADB9-4F46-8DEC-6CFCBA55C494}">
      <dgm:prSet/>
      <dgm:spPr/>
      <dgm:t>
        <a:bodyPr/>
        <a:lstStyle/>
        <a:p>
          <a:endParaRPr lang="ru-RU"/>
        </a:p>
      </dgm:t>
    </dgm:pt>
    <dgm:pt modelId="{67A22C11-83DB-455F-9172-BBD30E7B591E}" type="sibTrans" cxnId="{15AB2513-ADB9-4F46-8DEC-6CFCBA55C494}">
      <dgm:prSet/>
      <dgm:spPr/>
      <dgm:t>
        <a:bodyPr/>
        <a:lstStyle/>
        <a:p>
          <a:endParaRPr lang="ru-RU"/>
        </a:p>
      </dgm:t>
    </dgm:pt>
    <dgm:pt modelId="{D03B7B89-C9AC-4B82-9A69-0AD52BC17D2D}">
      <dgm:prSet custT="1"/>
      <dgm:spPr/>
      <dgm:t>
        <a:bodyPr/>
        <a:lstStyle/>
        <a:p>
          <a:pPr algn="l"/>
          <a:r>
            <a:rPr lang="ru-RU" sz="1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Октябрь – ВПР, мониторинг выполнения заданий по ФГ на РЭШ</a:t>
          </a:r>
          <a:endParaRPr lang="ru-RU" sz="10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82D9E093-0F00-4068-BC99-3F0FB57D8389}" type="parTrans" cxnId="{7974C302-22CC-49EE-BB44-63DA542C4E0F}">
      <dgm:prSet/>
      <dgm:spPr/>
      <dgm:t>
        <a:bodyPr/>
        <a:lstStyle/>
        <a:p>
          <a:endParaRPr lang="ru-RU"/>
        </a:p>
      </dgm:t>
    </dgm:pt>
    <dgm:pt modelId="{B97D0185-19B6-4561-BF4A-31AB8B645FF8}" type="sibTrans" cxnId="{7974C302-22CC-49EE-BB44-63DA542C4E0F}">
      <dgm:prSet/>
      <dgm:spPr/>
      <dgm:t>
        <a:bodyPr/>
        <a:lstStyle/>
        <a:p>
          <a:endParaRPr lang="ru-RU"/>
        </a:p>
      </dgm:t>
    </dgm:pt>
    <dgm:pt modelId="{15036A89-4DBC-4BB8-8566-F3BB0AC48E14}">
      <dgm:prSet custT="1"/>
      <dgm:spPr/>
      <dgm:t>
        <a:bodyPr/>
        <a:lstStyle/>
        <a:p>
          <a:pPr algn="l"/>
          <a:r>
            <a:rPr lang="ru-RU" sz="1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Ноябрь – мониторинг функциональной грамотности</a:t>
          </a:r>
          <a:endParaRPr lang="ru-RU" sz="10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EC5A8C61-6F5A-4363-8664-4AC11FC72E58}" type="parTrans" cxnId="{6426F789-7D5B-4BD0-BAA2-0E44F9C21D33}">
      <dgm:prSet/>
      <dgm:spPr/>
      <dgm:t>
        <a:bodyPr/>
        <a:lstStyle/>
        <a:p>
          <a:endParaRPr lang="ru-RU"/>
        </a:p>
      </dgm:t>
    </dgm:pt>
    <dgm:pt modelId="{9CF5BC92-4E0B-4BE5-AB30-9CEF46C83F85}" type="sibTrans" cxnId="{6426F789-7D5B-4BD0-BAA2-0E44F9C21D33}">
      <dgm:prSet/>
      <dgm:spPr/>
      <dgm:t>
        <a:bodyPr/>
        <a:lstStyle/>
        <a:p>
          <a:endParaRPr lang="ru-RU"/>
        </a:p>
      </dgm:t>
    </dgm:pt>
    <dgm:pt modelId="{04EA11D1-5332-47E8-A403-74A7E8D8D22F}">
      <dgm:prSet custT="1"/>
      <dgm:spPr/>
      <dgm:t>
        <a:bodyPr/>
        <a:lstStyle/>
        <a:p>
          <a:pPr algn="l"/>
          <a:r>
            <a:rPr lang="ru-RU" sz="1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Декабрь – контрольные работы за 1 полугодие, мониторинг выполнения заданий по ФГ на РЭШ</a:t>
          </a:r>
          <a:endParaRPr lang="ru-RU" sz="10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8CBF21D5-7836-4AFE-9EC8-8DEBB0939338}" type="parTrans" cxnId="{B9CF4DB5-BC51-41C1-9C7B-22F421C2F021}">
      <dgm:prSet/>
      <dgm:spPr/>
      <dgm:t>
        <a:bodyPr/>
        <a:lstStyle/>
        <a:p>
          <a:endParaRPr lang="ru-RU"/>
        </a:p>
      </dgm:t>
    </dgm:pt>
    <dgm:pt modelId="{08904BA7-8B34-40F0-B0D8-430A21FA2B58}" type="sibTrans" cxnId="{B9CF4DB5-BC51-41C1-9C7B-22F421C2F021}">
      <dgm:prSet/>
      <dgm:spPr/>
      <dgm:t>
        <a:bodyPr/>
        <a:lstStyle/>
        <a:p>
          <a:endParaRPr lang="ru-RU"/>
        </a:p>
      </dgm:t>
    </dgm:pt>
    <dgm:pt modelId="{BD042F59-B782-47B8-94D2-EBC6D353F636}">
      <dgm:prSet custT="1"/>
      <dgm:spPr/>
      <dgm:t>
        <a:bodyPr/>
        <a:lstStyle/>
        <a:p>
          <a:pPr algn="l"/>
          <a:r>
            <a:rPr lang="ru-RU" sz="1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Январь – мониторинг функциональной грамотности</a:t>
          </a:r>
          <a:endParaRPr lang="ru-RU" sz="10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D4465B6F-07F3-4D41-BA1C-9786ECA83C2F}" type="parTrans" cxnId="{8B4C7B19-D4C1-477A-A1E9-15D5A3C8D1AC}">
      <dgm:prSet/>
      <dgm:spPr/>
      <dgm:t>
        <a:bodyPr/>
        <a:lstStyle/>
        <a:p>
          <a:endParaRPr lang="ru-RU"/>
        </a:p>
      </dgm:t>
    </dgm:pt>
    <dgm:pt modelId="{417F1A8B-3B00-4C60-9A1F-AEE30DB8C976}" type="sibTrans" cxnId="{8B4C7B19-D4C1-477A-A1E9-15D5A3C8D1AC}">
      <dgm:prSet/>
      <dgm:spPr/>
      <dgm:t>
        <a:bodyPr/>
        <a:lstStyle/>
        <a:p>
          <a:endParaRPr lang="ru-RU"/>
        </a:p>
      </dgm:t>
    </dgm:pt>
    <dgm:pt modelId="{C6D5F63E-E8B2-41FF-84D3-258848C8F5BE}">
      <dgm:prSet custT="1"/>
      <dgm:spPr/>
      <dgm:t>
        <a:bodyPr/>
        <a:lstStyle/>
        <a:p>
          <a:pPr algn="l"/>
          <a:r>
            <a:rPr lang="ru-RU" sz="1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Февраль – мониторинг функциональной грамотности</a:t>
          </a:r>
          <a:endParaRPr lang="ru-RU" sz="10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49A0017C-55C1-4CF0-8195-E2F7E07D92C7}" type="parTrans" cxnId="{6D7775AC-E943-4DE8-A4EC-F9A176837C0E}">
      <dgm:prSet/>
      <dgm:spPr/>
      <dgm:t>
        <a:bodyPr/>
        <a:lstStyle/>
        <a:p>
          <a:endParaRPr lang="ru-RU"/>
        </a:p>
      </dgm:t>
    </dgm:pt>
    <dgm:pt modelId="{2A63FDD8-C7DA-42E6-8FBF-F4779E9ACFAF}" type="sibTrans" cxnId="{6D7775AC-E943-4DE8-A4EC-F9A176837C0E}">
      <dgm:prSet/>
      <dgm:spPr/>
      <dgm:t>
        <a:bodyPr/>
        <a:lstStyle/>
        <a:p>
          <a:endParaRPr lang="ru-RU"/>
        </a:p>
      </dgm:t>
    </dgm:pt>
    <dgm:pt modelId="{15691D83-DCC9-4E85-B66D-DB1E42353ED3}">
      <dgm:prSet custT="1"/>
      <dgm:spPr/>
      <dgm:t>
        <a:bodyPr/>
        <a:lstStyle/>
        <a:p>
          <a:pPr algn="l"/>
          <a:r>
            <a:rPr lang="ru-RU" sz="1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Март – мониторинг выполнения заданий по ФГ на РЭШ</a:t>
          </a:r>
          <a:endParaRPr lang="ru-RU" sz="10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D744F32D-3398-40AB-8BDA-072FA3ACE9B4}" type="parTrans" cxnId="{AAFC34E5-D78C-45AC-9A52-53B768B27309}">
      <dgm:prSet/>
      <dgm:spPr/>
      <dgm:t>
        <a:bodyPr/>
        <a:lstStyle/>
        <a:p>
          <a:endParaRPr lang="ru-RU"/>
        </a:p>
      </dgm:t>
    </dgm:pt>
    <dgm:pt modelId="{45949713-021D-487F-8960-404BCE8A850E}" type="sibTrans" cxnId="{AAFC34E5-D78C-45AC-9A52-53B768B27309}">
      <dgm:prSet/>
      <dgm:spPr/>
      <dgm:t>
        <a:bodyPr/>
        <a:lstStyle/>
        <a:p>
          <a:endParaRPr lang="ru-RU"/>
        </a:p>
      </dgm:t>
    </dgm:pt>
    <dgm:pt modelId="{ACBD0761-ABFB-417B-9ED6-73F931A5617E}">
      <dgm:prSet custT="1"/>
      <dgm:spPr/>
      <dgm:t>
        <a:bodyPr/>
        <a:lstStyle/>
        <a:p>
          <a:pPr algn="l"/>
          <a:r>
            <a:rPr lang="ru-RU" sz="1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Апрель – ВПР, мониторинг функциональной грамотности</a:t>
          </a:r>
          <a:endParaRPr lang="ru-RU" sz="10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5BBF4673-650B-4664-9F7C-71C527B656D7}" type="parTrans" cxnId="{FFF1B28C-EEA6-469F-B0B1-A50F60257041}">
      <dgm:prSet/>
      <dgm:spPr/>
      <dgm:t>
        <a:bodyPr/>
        <a:lstStyle/>
        <a:p>
          <a:endParaRPr lang="ru-RU"/>
        </a:p>
      </dgm:t>
    </dgm:pt>
    <dgm:pt modelId="{20BDCB4E-4FA1-4268-9939-FC41A5308162}" type="sibTrans" cxnId="{FFF1B28C-EEA6-469F-B0B1-A50F60257041}">
      <dgm:prSet/>
      <dgm:spPr/>
      <dgm:t>
        <a:bodyPr/>
        <a:lstStyle/>
        <a:p>
          <a:endParaRPr lang="ru-RU"/>
        </a:p>
      </dgm:t>
    </dgm:pt>
    <dgm:pt modelId="{C3D84B55-C179-43CA-ADDE-4F71793E03CE}">
      <dgm:prSet custT="1"/>
      <dgm:spPr/>
      <dgm:t>
        <a:bodyPr/>
        <a:lstStyle/>
        <a:p>
          <a:pPr algn="l"/>
          <a:r>
            <a:rPr lang="ru-RU" sz="1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Май – ОГЭ, ЕГЭ, итоговые контрольные работы, мониторинг выполнения заданий по ФГ на РЭШ</a:t>
          </a:r>
          <a:endParaRPr lang="ru-RU" sz="10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E337A196-0042-4028-8837-F51D851ED4CC}" type="parTrans" cxnId="{FA3185F2-8DE8-4E52-AAAE-4BE8AC7995CF}">
      <dgm:prSet/>
      <dgm:spPr/>
      <dgm:t>
        <a:bodyPr/>
        <a:lstStyle/>
        <a:p>
          <a:endParaRPr lang="ru-RU"/>
        </a:p>
      </dgm:t>
    </dgm:pt>
    <dgm:pt modelId="{8BC9A3AD-4F04-4DC9-9987-B9101EA6E5CE}" type="sibTrans" cxnId="{FA3185F2-8DE8-4E52-AAAE-4BE8AC7995CF}">
      <dgm:prSet/>
      <dgm:spPr/>
      <dgm:t>
        <a:bodyPr/>
        <a:lstStyle/>
        <a:p>
          <a:endParaRPr lang="ru-RU"/>
        </a:p>
      </dgm:t>
    </dgm:pt>
    <dgm:pt modelId="{52B4C7A0-F29B-43B9-9675-E0A492EFED27}">
      <dgm:prSet custT="1"/>
      <dgm:spPr/>
      <dgm:t>
        <a:bodyPr/>
        <a:lstStyle/>
        <a:p>
          <a:pPr algn="l"/>
          <a:r>
            <a:rPr lang="ru-RU" sz="1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Июнь – ОГЭ, ЕГЭ</a:t>
          </a:r>
          <a:endParaRPr lang="ru-RU" sz="10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E8740B5B-D252-4654-ACD1-BAE38460B4A4}" type="parTrans" cxnId="{8B65E175-9582-4C83-B6CF-80581B9872A2}">
      <dgm:prSet/>
      <dgm:spPr/>
      <dgm:t>
        <a:bodyPr/>
        <a:lstStyle/>
        <a:p>
          <a:endParaRPr lang="ru-RU"/>
        </a:p>
      </dgm:t>
    </dgm:pt>
    <dgm:pt modelId="{B4C0B80E-86A5-40E5-9F01-116CABAA815A}" type="sibTrans" cxnId="{8B65E175-9582-4C83-B6CF-80581B9872A2}">
      <dgm:prSet/>
      <dgm:spPr/>
      <dgm:t>
        <a:bodyPr/>
        <a:lstStyle/>
        <a:p>
          <a:endParaRPr lang="ru-RU"/>
        </a:p>
      </dgm:t>
    </dgm:pt>
    <dgm:pt modelId="{AA3555D4-ACE7-46E7-AFC4-D653E61354D7}" type="pres">
      <dgm:prSet presAssocID="{6FE53657-E875-4046-9E53-E583F9A0B8E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8C1C647-65F0-49E8-A75E-EC0A4AA29922}" type="pres">
      <dgm:prSet presAssocID="{6729DCC4-A9D5-4604-B034-3F1176B491AC}" presName="node" presStyleLbl="node1" presStyleIdx="0" presStyleCnt="4" custScaleX="136662" custScaleY="4542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4DBCC1-6E89-4982-9AC5-4AE4FBC73341}" type="pres">
      <dgm:prSet presAssocID="{19EAE40F-82D4-4266-A0AF-837F42554967}" presName="sibTrans" presStyleCnt="0"/>
      <dgm:spPr/>
    </dgm:pt>
    <dgm:pt modelId="{E5DBF86B-2D41-4204-A588-0C9071A03A6C}" type="pres">
      <dgm:prSet presAssocID="{AB2B49C5-73B8-451F-8116-F5E99E517259}" presName="node" presStyleLbl="node1" presStyleIdx="1" presStyleCnt="4" custScaleX="133180" custScaleY="4549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C23AEC-A536-4306-9E40-D7C104497FEE}" type="pres">
      <dgm:prSet presAssocID="{421453FA-4F8E-4C47-A1D3-707317659C6D}" presName="sibTrans" presStyleCnt="0"/>
      <dgm:spPr/>
    </dgm:pt>
    <dgm:pt modelId="{7878C613-A42D-417A-9C26-FF8EAA72C0EA}" type="pres">
      <dgm:prSet presAssocID="{EE7743E2-0045-45CD-9478-6DBCF3CA6FD7}" presName="node" presStyleLbl="node1" presStyleIdx="2" presStyleCnt="4" custScaleX="145916" custScaleY="4549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C0E3DA-326F-4B90-8A3D-91A2BE747D8B}" type="pres">
      <dgm:prSet presAssocID="{8A5FF177-3123-4977-9245-009DEC537E73}" presName="sibTrans" presStyleCnt="0"/>
      <dgm:spPr/>
    </dgm:pt>
    <dgm:pt modelId="{A888E693-F98C-4D0B-A391-6F420C852E07}" type="pres">
      <dgm:prSet presAssocID="{5490CA72-9097-4CCD-B5B2-452C0C0607D9}" presName="node" presStyleLbl="node1" presStyleIdx="3" presStyleCnt="4" custScaleX="134198" custScaleY="4549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C25A157-B5A5-4599-B238-1E9FFE0B0680}" type="presOf" srcId="{15036A89-4DBC-4BB8-8566-F3BB0AC48E14}" destId="{A888E693-F98C-4D0B-A391-6F420C852E07}" srcOrd="0" destOrd="3" presId="urn:microsoft.com/office/officeart/2005/8/layout/default"/>
    <dgm:cxn modelId="{F2BF8650-9FB6-47F7-92AA-15CAD0E64547}" type="presOf" srcId="{D03B7B89-C9AC-4B82-9A69-0AD52BC17D2D}" destId="{A888E693-F98C-4D0B-A391-6F420C852E07}" srcOrd="0" destOrd="2" presId="urn:microsoft.com/office/officeart/2005/8/layout/default"/>
    <dgm:cxn modelId="{28CA8981-BE9C-487C-A065-A13CD3FB296B}" type="presOf" srcId="{EE7743E2-0045-45CD-9478-6DBCF3CA6FD7}" destId="{7878C613-A42D-417A-9C26-FF8EAA72C0EA}" srcOrd="0" destOrd="0" presId="urn:microsoft.com/office/officeart/2005/8/layout/default"/>
    <dgm:cxn modelId="{27EE1A1D-47CA-4AFA-B8F2-091281AA505F}" type="presOf" srcId="{8E2CA4C9-F5B0-4460-93FB-3139208496EE}" destId="{A888E693-F98C-4D0B-A391-6F420C852E07}" srcOrd="0" destOrd="1" presId="urn:microsoft.com/office/officeart/2005/8/layout/default"/>
    <dgm:cxn modelId="{6426F789-7D5B-4BD0-BAA2-0E44F9C21D33}" srcId="{5490CA72-9097-4CCD-B5B2-452C0C0607D9}" destId="{15036A89-4DBC-4BB8-8566-F3BB0AC48E14}" srcOrd="2" destOrd="0" parTransId="{EC5A8C61-6F5A-4363-8664-4AC11FC72E58}" sibTransId="{9CF5BC92-4E0B-4BE5-AB30-9CEF46C83F85}"/>
    <dgm:cxn modelId="{6D7775AC-E943-4DE8-A4EC-F9A176837C0E}" srcId="{5490CA72-9097-4CCD-B5B2-452C0C0607D9}" destId="{C6D5F63E-E8B2-41FF-84D3-258848C8F5BE}" srcOrd="5" destOrd="0" parTransId="{49A0017C-55C1-4CF0-8195-E2F7E07D92C7}" sibTransId="{2A63FDD8-C7DA-42E6-8FBF-F4779E9ACFAF}"/>
    <dgm:cxn modelId="{04970388-B57A-48E6-B363-D9F9EBCB04E5}" type="presOf" srcId="{15691D83-DCC9-4E85-B66D-DB1E42353ED3}" destId="{A888E693-F98C-4D0B-A391-6F420C852E07}" srcOrd="0" destOrd="7" presId="urn:microsoft.com/office/officeart/2005/8/layout/default"/>
    <dgm:cxn modelId="{8CC963EF-33CD-4179-9B28-06F012F1DED2}" srcId="{6FE53657-E875-4046-9E53-E583F9A0B8E2}" destId="{AB2B49C5-73B8-451F-8116-F5E99E517259}" srcOrd="1" destOrd="0" parTransId="{7DF8E815-5343-4E8C-B622-79F841B41444}" sibTransId="{421453FA-4F8E-4C47-A1D3-707317659C6D}"/>
    <dgm:cxn modelId="{9BE72D92-4924-4CF3-A988-B8E5CA42D606}" type="presOf" srcId="{04EA11D1-5332-47E8-A403-74A7E8D8D22F}" destId="{A888E693-F98C-4D0B-A391-6F420C852E07}" srcOrd="0" destOrd="4" presId="urn:microsoft.com/office/officeart/2005/8/layout/default"/>
    <dgm:cxn modelId="{15AB2513-ADB9-4F46-8DEC-6CFCBA55C494}" srcId="{5490CA72-9097-4CCD-B5B2-452C0C0607D9}" destId="{8E2CA4C9-F5B0-4460-93FB-3139208496EE}" srcOrd="0" destOrd="0" parTransId="{379F1E53-B91D-4583-8A79-C3AB179381C2}" sibTransId="{67A22C11-83DB-455F-9172-BBD30E7B591E}"/>
    <dgm:cxn modelId="{B9CF4DB5-BC51-41C1-9C7B-22F421C2F021}" srcId="{5490CA72-9097-4CCD-B5B2-452C0C0607D9}" destId="{04EA11D1-5332-47E8-A403-74A7E8D8D22F}" srcOrd="3" destOrd="0" parTransId="{8CBF21D5-7836-4AFE-9EC8-8DEBB0939338}" sibTransId="{08904BA7-8B34-40F0-B0D8-430A21FA2B58}"/>
    <dgm:cxn modelId="{64AC36C3-819B-4F12-A2BA-AC634991D10B}" type="presOf" srcId="{BD042F59-B782-47B8-94D2-EBC6D353F636}" destId="{A888E693-F98C-4D0B-A391-6F420C852E07}" srcOrd="0" destOrd="5" presId="urn:microsoft.com/office/officeart/2005/8/layout/default"/>
    <dgm:cxn modelId="{223ACF0F-D670-4310-89B7-F1E12F281DAD}" srcId="{6FE53657-E875-4046-9E53-E583F9A0B8E2}" destId="{EE7743E2-0045-45CD-9478-6DBCF3CA6FD7}" srcOrd="2" destOrd="0" parTransId="{450C448F-3E6D-4D7D-92C8-CDEBB1661E2F}" sibTransId="{8A5FF177-3123-4977-9245-009DEC537E73}"/>
    <dgm:cxn modelId="{8B4C7B19-D4C1-477A-A1E9-15D5A3C8D1AC}" srcId="{5490CA72-9097-4CCD-B5B2-452C0C0607D9}" destId="{BD042F59-B782-47B8-94D2-EBC6D353F636}" srcOrd="4" destOrd="0" parTransId="{D4465B6F-07F3-4D41-BA1C-9786ECA83C2F}" sibTransId="{417F1A8B-3B00-4C60-9A1F-AEE30DB8C976}"/>
    <dgm:cxn modelId="{1727150C-B26C-4D05-9F0B-A3F82577068B}" srcId="{6FE53657-E875-4046-9E53-E583F9A0B8E2}" destId="{5490CA72-9097-4CCD-B5B2-452C0C0607D9}" srcOrd="3" destOrd="0" parTransId="{FCA3F448-0C99-45BA-850A-31935A847E6D}" sibTransId="{E58880AF-5745-4CF4-9135-62E751CAB7E1}"/>
    <dgm:cxn modelId="{B50A3BAE-61C2-44EB-BA02-792FECFA5487}" type="presOf" srcId="{52B4C7A0-F29B-43B9-9675-E0A492EFED27}" destId="{A888E693-F98C-4D0B-A391-6F420C852E07}" srcOrd="0" destOrd="10" presId="urn:microsoft.com/office/officeart/2005/8/layout/default"/>
    <dgm:cxn modelId="{8B65E175-9582-4C83-B6CF-80581B9872A2}" srcId="{5490CA72-9097-4CCD-B5B2-452C0C0607D9}" destId="{52B4C7A0-F29B-43B9-9675-E0A492EFED27}" srcOrd="9" destOrd="0" parTransId="{E8740B5B-D252-4654-ACD1-BAE38460B4A4}" sibTransId="{B4C0B80E-86A5-40E5-9F01-116CABAA815A}"/>
    <dgm:cxn modelId="{FFF1B28C-EEA6-469F-B0B1-A50F60257041}" srcId="{5490CA72-9097-4CCD-B5B2-452C0C0607D9}" destId="{ACBD0761-ABFB-417B-9ED6-73F931A5617E}" srcOrd="7" destOrd="0" parTransId="{5BBF4673-650B-4664-9F7C-71C527B656D7}" sibTransId="{20BDCB4E-4FA1-4268-9939-FC41A5308162}"/>
    <dgm:cxn modelId="{598970FF-F611-42DA-B762-9D4E4B2FA324}" type="presOf" srcId="{6FE53657-E875-4046-9E53-E583F9A0B8E2}" destId="{AA3555D4-ACE7-46E7-AFC4-D653E61354D7}" srcOrd="0" destOrd="0" presId="urn:microsoft.com/office/officeart/2005/8/layout/default"/>
    <dgm:cxn modelId="{B3467446-F743-4334-B122-C8A389342D96}" type="presOf" srcId="{AB2B49C5-73B8-451F-8116-F5E99E517259}" destId="{E5DBF86B-2D41-4204-A588-0C9071A03A6C}" srcOrd="0" destOrd="0" presId="urn:microsoft.com/office/officeart/2005/8/layout/default"/>
    <dgm:cxn modelId="{8B9E1F74-4F9D-4D2A-AF19-A1B0BE5FF3BA}" type="presOf" srcId="{C3D84B55-C179-43CA-ADDE-4F71793E03CE}" destId="{A888E693-F98C-4D0B-A391-6F420C852E07}" srcOrd="0" destOrd="9" presId="urn:microsoft.com/office/officeart/2005/8/layout/default"/>
    <dgm:cxn modelId="{7974C302-22CC-49EE-BB44-63DA542C4E0F}" srcId="{5490CA72-9097-4CCD-B5B2-452C0C0607D9}" destId="{D03B7B89-C9AC-4B82-9A69-0AD52BC17D2D}" srcOrd="1" destOrd="0" parTransId="{82D9E093-0F00-4068-BC99-3F0FB57D8389}" sibTransId="{B97D0185-19B6-4561-BF4A-31AB8B645FF8}"/>
    <dgm:cxn modelId="{C4CCC2A9-8D52-4B59-A671-4AA3E6BCDCDC}" srcId="{6FE53657-E875-4046-9E53-E583F9A0B8E2}" destId="{6729DCC4-A9D5-4604-B034-3F1176B491AC}" srcOrd="0" destOrd="0" parTransId="{85496B2B-19B0-4AD0-A2AA-0A55C999AAE0}" sibTransId="{19EAE40F-82D4-4266-A0AF-837F42554967}"/>
    <dgm:cxn modelId="{B2E07301-B2D0-4AD3-8DB0-CC75B64E41C7}" type="presOf" srcId="{6729DCC4-A9D5-4604-B034-3F1176B491AC}" destId="{68C1C647-65F0-49E8-A75E-EC0A4AA29922}" srcOrd="0" destOrd="0" presId="urn:microsoft.com/office/officeart/2005/8/layout/default"/>
    <dgm:cxn modelId="{1E9F00A9-4CE0-4350-BB73-89B8133017DF}" type="presOf" srcId="{C6D5F63E-E8B2-41FF-84D3-258848C8F5BE}" destId="{A888E693-F98C-4D0B-A391-6F420C852E07}" srcOrd="0" destOrd="6" presId="urn:microsoft.com/office/officeart/2005/8/layout/default"/>
    <dgm:cxn modelId="{AAFC34E5-D78C-45AC-9A52-53B768B27309}" srcId="{5490CA72-9097-4CCD-B5B2-452C0C0607D9}" destId="{15691D83-DCC9-4E85-B66D-DB1E42353ED3}" srcOrd="6" destOrd="0" parTransId="{D744F32D-3398-40AB-8BDA-072FA3ACE9B4}" sibTransId="{45949713-021D-487F-8960-404BCE8A850E}"/>
    <dgm:cxn modelId="{54D69AA6-2122-4538-8414-1A7AB2163D54}" type="presOf" srcId="{ACBD0761-ABFB-417B-9ED6-73F931A5617E}" destId="{A888E693-F98C-4D0B-A391-6F420C852E07}" srcOrd="0" destOrd="8" presId="urn:microsoft.com/office/officeart/2005/8/layout/default"/>
    <dgm:cxn modelId="{272BD375-9B5E-4E2F-B531-CB8702A0302F}" type="presOf" srcId="{5490CA72-9097-4CCD-B5B2-452C0C0607D9}" destId="{A888E693-F98C-4D0B-A391-6F420C852E07}" srcOrd="0" destOrd="0" presId="urn:microsoft.com/office/officeart/2005/8/layout/default"/>
    <dgm:cxn modelId="{FA3185F2-8DE8-4E52-AAAE-4BE8AC7995CF}" srcId="{5490CA72-9097-4CCD-B5B2-452C0C0607D9}" destId="{C3D84B55-C179-43CA-ADDE-4F71793E03CE}" srcOrd="8" destOrd="0" parTransId="{E337A196-0042-4028-8837-F51D851ED4CC}" sibTransId="{8BC9A3AD-4F04-4DC9-9987-B9101EA6E5CE}"/>
    <dgm:cxn modelId="{6D2D133E-D0FE-464F-B841-4AE1D8EB4B85}" type="presParOf" srcId="{AA3555D4-ACE7-46E7-AFC4-D653E61354D7}" destId="{68C1C647-65F0-49E8-A75E-EC0A4AA29922}" srcOrd="0" destOrd="0" presId="urn:microsoft.com/office/officeart/2005/8/layout/default"/>
    <dgm:cxn modelId="{3B9A9878-6EEE-4E89-9F4F-C2CA898EA5B2}" type="presParOf" srcId="{AA3555D4-ACE7-46E7-AFC4-D653E61354D7}" destId="{444DBCC1-6E89-4982-9AC5-4AE4FBC73341}" srcOrd="1" destOrd="0" presId="urn:microsoft.com/office/officeart/2005/8/layout/default"/>
    <dgm:cxn modelId="{C4736EEE-6D2D-4A37-86D0-9742C6BAE9B0}" type="presParOf" srcId="{AA3555D4-ACE7-46E7-AFC4-D653E61354D7}" destId="{E5DBF86B-2D41-4204-A588-0C9071A03A6C}" srcOrd="2" destOrd="0" presId="urn:microsoft.com/office/officeart/2005/8/layout/default"/>
    <dgm:cxn modelId="{BA5D573B-BAEB-494A-8D85-F0DA0D2E9B85}" type="presParOf" srcId="{AA3555D4-ACE7-46E7-AFC4-D653E61354D7}" destId="{EEC23AEC-A536-4306-9E40-D7C104497FEE}" srcOrd="3" destOrd="0" presId="urn:microsoft.com/office/officeart/2005/8/layout/default"/>
    <dgm:cxn modelId="{110C291F-CBE7-4D24-96AC-0975E626710A}" type="presParOf" srcId="{AA3555D4-ACE7-46E7-AFC4-D653E61354D7}" destId="{7878C613-A42D-417A-9C26-FF8EAA72C0EA}" srcOrd="4" destOrd="0" presId="urn:microsoft.com/office/officeart/2005/8/layout/default"/>
    <dgm:cxn modelId="{3A043E73-6422-4092-A456-832F81645294}" type="presParOf" srcId="{AA3555D4-ACE7-46E7-AFC4-D653E61354D7}" destId="{77C0E3DA-326F-4B90-8A3D-91A2BE747D8B}" srcOrd="5" destOrd="0" presId="urn:microsoft.com/office/officeart/2005/8/layout/default"/>
    <dgm:cxn modelId="{0D37EFB5-7009-4F5A-9BC3-3092265D56D7}" type="presParOf" srcId="{AA3555D4-ACE7-46E7-AFC4-D653E61354D7}" destId="{A888E693-F98C-4D0B-A391-6F420C852E07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F50C849-5F63-44CC-BF71-A15A4FFD02EE}" type="doc">
      <dgm:prSet loTypeId="urn:microsoft.com/office/officeart/2005/8/layout/radial1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B81FAE57-5A9D-4B37-A131-EF1B3BB84911}" type="pres">
      <dgm:prSet presAssocID="{3F50C849-5F63-44CC-BF71-A15A4FFD02EE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41FAC0A1-1322-41BF-AA68-7DC56B3C8F34}" type="presOf" srcId="{3F50C849-5F63-44CC-BF71-A15A4FFD02EE}" destId="{B81FAE57-5A9D-4B37-A131-EF1B3BB84911}" srcOrd="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82F07B2-C134-4C83-9C88-6716A0153AD5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9F1B276-6D21-44A3-ABF6-17075E342A89}">
      <dgm:prSet phldrT="[Текст]"/>
      <dgm:spPr/>
      <dgm:t>
        <a:bodyPr/>
        <a:lstStyle/>
        <a:p>
          <a:r>
            <a:rPr lang="ru-RU" dirty="0" smtClean="0"/>
            <a:t>Задачи</a:t>
          </a:r>
          <a:endParaRPr lang="ru-RU" dirty="0"/>
        </a:p>
      </dgm:t>
    </dgm:pt>
    <dgm:pt modelId="{B19D2A61-DC5C-42EC-99CF-15CB9EAA4518}" type="parTrans" cxnId="{46BCC806-39EE-4266-A73A-6F6840D52EDE}">
      <dgm:prSet/>
      <dgm:spPr/>
      <dgm:t>
        <a:bodyPr/>
        <a:lstStyle/>
        <a:p>
          <a:endParaRPr lang="ru-RU"/>
        </a:p>
      </dgm:t>
    </dgm:pt>
    <dgm:pt modelId="{571393E6-60D0-4A97-89CA-9B4543AF417C}" type="sibTrans" cxnId="{46BCC806-39EE-4266-A73A-6F6840D52EDE}">
      <dgm:prSet/>
      <dgm:spPr/>
      <dgm:t>
        <a:bodyPr/>
        <a:lstStyle/>
        <a:p>
          <a:endParaRPr lang="ru-RU"/>
        </a:p>
      </dgm:t>
    </dgm:pt>
    <dgm:pt modelId="{89FCA6D0-1E5E-4995-9CE4-901A3E350129}">
      <dgm:prSet phldrT="[Текст]" custT="1"/>
      <dgm:spPr/>
      <dgm:t>
        <a:bodyPr/>
        <a:lstStyle/>
        <a:p>
          <a:r>
            <a:rPr lang="ru-RU" sz="1800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формирование единого подхода </a:t>
          </a:r>
          <a:endParaRPr lang="ru-RU" sz="1800" b="0" dirty="0"/>
        </a:p>
      </dgm:t>
    </dgm:pt>
    <dgm:pt modelId="{221A12CD-5FD3-4DD6-98C8-95A2D9EF2742}" type="parTrans" cxnId="{ADA24B77-1F59-4C8A-8BF9-1246660000C4}">
      <dgm:prSet/>
      <dgm:spPr/>
      <dgm:t>
        <a:bodyPr/>
        <a:lstStyle/>
        <a:p>
          <a:endParaRPr lang="ru-RU"/>
        </a:p>
      </dgm:t>
    </dgm:pt>
    <dgm:pt modelId="{C5F147B8-1C93-4EAC-A600-24BC18839161}" type="sibTrans" cxnId="{ADA24B77-1F59-4C8A-8BF9-1246660000C4}">
      <dgm:prSet/>
      <dgm:spPr/>
      <dgm:t>
        <a:bodyPr/>
        <a:lstStyle/>
        <a:p>
          <a:endParaRPr lang="ru-RU"/>
        </a:p>
      </dgm:t>
    </dgm:pt>
    <dgm:pt modelId="{51CBB8DB-B169-472C-B231-58E5B9A7CE3A}">
      <dgm:prSet phldrT="[Текст]"/>
      <dgm:spPr/>
      <dgm:t>
        <a:bodyPr/>
        <a:lstStyle/>
        <a:p>
          <a:r>
            <a:rPr lang="ru-RU" dirty="0" smtClean="0"/>
            <a:t>Функции</a:t>
          </a:r>
          <a:endParaRPr lang="ru-RU" dirty="0"/>
        </a:p>
      </dgm:t>
    </dgm:pt>
    <dgm:pt modelId="{76A32392-5CF8-46BA-885E-CF870406899B}" type="parTrans" cxnId="{550DE019-1D90-42B9-A37C-EA4D81977853}">
      <dgm:prSet/>
      <dgm:spPr/>
      <dgm:t>
        <a:bodyPr/>
        <a:lstStyle/>
        <a:p>
          <a:endParaRPr lang="ru-RU"/>
        </a:p>
      </dgm:t>
    </dgm:pt>
    <dgm:pt modelId="{0849E57C-0140-4FF8-86F4-0CA40C38FCF9}" type="sibTrans" cxnId="{550DE019-1D90-42B9-A37C-EA4D81977853}">
      <dgm:prSet/>
      <dgm:spPr/>
      <dgm:t>
        <a:bodyPr/>
        <a:lstStyle/>
        <a:p>
          <a:endParaRPr lang="ru-RU"/>
        </a:p>
      </dgm:t>
    </dgm:pt>
    <dgm:pt modelId="{5F0F30DA-3802-4357-A553-C4D6D8DB009A}">
      <dgm:prSet phldrT="[Текст]" custT="1"/>
      <dgm:spPr/>
      <dgm:t>
        <a:bodyPr/>
        <a:lstStyle/>
        <a:p>
          <a:r>
            <a:rPr lang="ru-RU" sz="1800" b="0" dirty="0" smtClean="0">
              <a:latin typeface="Arial" pitchFamily="34" charset="0"/>
              <a:cs typeface="Arial" pitchFamily="34" charset="0"/>
            </a:rPr>
            <a:t>обеспечение качества образования;</a:t>
          </a:r>
          <a:endParaRPr lang="ru-RU" sz="1800" b="0" dirty="0">
            <a:latin typeface="Arial" pitchFamily="34" charset="0"/>
            <a:cs typeface="Arial" pitchFamily="34" charset="0"/>
          </a:endParaRPr>
        </a:p>
      </dgm:t>
    </dgm:pt>
    <dgm:pt modelId="{DBFF1CC9-CA89-46DF-A856-336B6C7323B7}" type="parTrans" cxnId="{8E140CC7-AC71-460E-82CC-F0FE5ACB04F8}">
      <dgm:prSet/>
      <dgm:spPr/>
      <dgm:t>
        <a:bodyPr/>
        <a:lstStyle/>
        <a:p>
          <a:endParaRPr lang="ru-RU"/>
        </a:p>
      </dgm:t>
    </dgm:pt>
    <dgm:pt modelId="{2A900702-401A-4CE1-A06D-60152AE0F202}" type="sibTrans" cxnId="{8E140CC7-AC71-460E-82CC-F0FE5ACB04F8}">
      <dgm:prSet/>
      <dgm:spPr/>
      <dgm:t>
        <a:bodyPr/>
        <a:lstStyle/>
        <a:p>
          <a:endParaRPr lang="ru-RU"/>
        </a:p>
      </dgm:t>
    </dgm:pt>
    <dgm:pt modelId="{5942D8DC-057E-4A45-B136-B6B6EB563705}">
      <dgm:prSet custT="1"/>
      <dgm:spPr/>
      <dgm:t>
        <a:bodyPr/>
        <a:lstStyle/>
        <a:p>
          <a:r>
            <a:rPr lang="ru-RU" sz="1800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получение объективной информации о качестве образовательного процесса в школе;</a:t>
          </a:r>
          <a:endParaRPr lang="ru-RU" sz="1800" b="0" dirty="0" smtClean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6EFB89AB-D1A9-4CC5-890C-220C9B0C2274}" type="parTrans" cxnId="{E0802D66-B542-4337-83B2-1F254425F2A7}">
      <dgm:prSet/>
      <dgm:spPr/>
      <dgm:t>
        <a:bodyPr/>
        <a:lstStyle/>
        <a:p>
          <a:endParaRPr lang="ru-RU"/>
        </a:p>
      </dgm:t>
    </dgm:pt>
    <dgm:pt modelId="{A7017AEC-6DB9-4B4A-A414-07FC203FB57E}" type="sibTrans" cxnId="{E0802D66-B542-4337-83B2-1F254425F2A7}">
      <dgm:prSet/>
      <dgm:spPr/>
      <dgm:t>
        <a:bodyPr/>
        <a:lstStyle/>
        <a:p>
          <a:endParaRPr lang="ru-RU"/>
        </a:p>
      </dgm:t>
    </dgm:pt>
    <dgm:pt modelId="{C50D47C4-44F0-4ED0-8807-A74C078FE8F0}">
      <dgm:prSet custT="1"/>
      <dgm:spPr/>
      <dgm:t>
        <a:bodyPr/>
        <a:lstStyle/>
        <a:p>
          <a:r>
            <a:rPr lang="ru-RU" sz="1800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обеспечение вертикали в оценке качества образования;</a:t>
          </a:r>
          <a:endParaRPr lang="ru-RU" sz="1800" b="0" dirty="0" smtClean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A75F8932-3541-4231-8C44-6BF13138CED1}" type="parTrans" cxnId="{B1E617CD-9B77-4356-AAA5-9765B5FDD87A}">
      <dgm:prSet/>
      <dgm:spPr/>
      <dgm:t>
        <a:bodyPr/>
        <a:lstStyle/>
        <a:p>
          <a:endParaRPr lang="ru-RU"/>
        </a:p>
      </dgm:t>
    </dgm:pt>
    <dgm:pt modelId="{7FB01131-4686-462D-B35C-2AF6692DDE5F}" type="sibTrans" cxnId="{B1E617CD-9B77-4356-AAA5-9765B5FDD87A}">
      <dgm:prSet/>
      <dgm:spPr/>
      <dgm:t>
        <a:bodyPr/>
        <a:lstStyle/>
        <a:p>
          <a:endParaRPr lang="ru-RU"/>
        </a:p>
      </dgm:t>
    </dgm:pt>
    <dgm:pt modelId="{EB7560A3-A8AE-4F92-84E9-D9B4307A26E3}">
      <dgm:prSet custT="1"/>
      <dgm:spPr/>
      <dgm:t>
        <a:bodyPr/>
        <a:lstStyle/>
        <a:p>
          <a:r>
            <a:rPr lang="ru-RU" sz="1800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информационное, аналитическое и экспертное обеспечение мониторинга ОО</a:t>
          </a:r>
          <a:endParaRPr lang="ru-RU" sz="1800" b="0" dirty="0" smtClean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57640562-355F-4A95-807C-E7D9081627E5}" type="parTrans" cxnId="{C2A505FB-186C-4445-A7EF-D2A0C249CBA1}">
      <dgm:prSet/>
      <dgm:spPr/>
      <dgm:t>
        <a:bodyPr/>
        <a:lstStyle/>
        <a:p>
          <a:endParaRPr lang="ru-RU"/>
        </a:p>
      </dgm:t>
    </dgm:pt>
    <dgm:pt modelId="{99768A6F-B0CD-4791-A7D4-4FED76E7A055}" type="sibTrans" cxnId="{C2A505FB-186C-4445-A7EF-D2A0C249CBA1}">
      <dgm:prSet/>
      <dgm:spPr/>
      <dgm:t>
        <a:bodyPr/>
        <a:lstStyle/>
        <a:p>
          <a:endParaRPr lang="ru-RU"/>
        </a:p>
      </dgm:t>
    </dgm:pt>
    <dgm:pt modelId="{B656C07B-97FC-4BA2-8C62-9F32796624B0}">
      <dgm:prSet phldrT="[Текст]" custT="1"/>
      <dgm:spPr/>
      <dgm:t>
        <a:bodyPr/>
        <a:lstStyle/>
        <a:p>
          <a:r>
            <a:rPr lang="ru-RU" sz="1800" b="0" dirty="0" smtClean="0">
              <a:latin typeface="Arial" pitchFamily="34" charset="0"/>
              <a:cs typeface="Arial" pitchFamily="34" charset="0"/>
            </a:rPr>
            <a:t> оценка и прогноз основных тенденций развития школы;</a:t>
          </a:r>
          <a:endParaRPr lang="ru-RU" sz="1800" b="0" dirty="0">
            <a:latin typeface="Arial" pitchFamily="34" charset="0"/>
            <a:cs typeface="Arial" pitchFamily="34" charset="0"/>
          </a:endParaRPr>
        </a:p>
      </dgm:t>
    </dgm:pt>
    <dgm:pt modelId="{E48D5134-BD96-4363-8514-1633C2281D66}" type="parTrans" cxnId="{63E119DD-EBFD-4130-9CDB-C3CE76E4912F}">
      <dgm:prSet/>
      <dgm:spPr/>
      <dgm:t>
        <a:bodyPr/>
        <a:lstStyle/>
        <a:p>
          <a:endParaRPr lang="ru-RU"/>
        </a:p>
      </dgm:t>
    </dgm:pt>
    <dgm:pt modelId="{64A380CA-A6DE-4A85-A97B-C179D45B91FB}" type="sibTrans" cxnId="{63E119DD-EBFD-4130-9CDB-C3CE76E4912F}">
      <dgm:prSet/>
      <dgm:spPr/>
      <dgm:t>
        <a:bodyPr/>
        <a:lstStyle/>
        <a:p>
          <a:endParaRPr lang="ru-RU"/>
        </a:p>
      </dgm:t>
    </dgm:pt>
    <dgm:pt modelId="{35A6CFC7-766F-49E6-8B1A-A0DC1748B797}">
      <dgm:prSet phldrT="[Текст]"/>
      <dgm:spPr/>
      <dgm:t>
        <a:bodyPr/>
        <a:lstStyle/>
        <a:p>
          <a:endParaRPr lang="ru-RU" sz="1300" dirty="0"/>
        </a:p>
      </dgm:t>
    </dgm:pt>
    <dgm:pt modelId="{ADECCDB6-617A-42D9-9E60-69204A4AC293}" type="parTrans" cxnId="{6002916A-FC79-417F-A8B7-ECB393F9FAD5}">
      <dgm:prSet/>
      <dgm:spPr/>
      <dgm:t>
        <a:bodyPr/>
        <a:lstStyle/>
        <a:p>
          <a:endParaRPr lang="ru-RU"/>
        </a:p>
      </dgm:t>
    </dgm:pt>
    <dgm:pt modelId="{E5869CEE-D282-454B-9CB2-85914D20557B}" type="sibTrans" cxnId="{6002916A-FC79-417F-A8B7-ECB393F9FAD5}">
      <dgm:prSet/>
      <dgm:spPr/>
      <dgm:t>
        <a:bodyPr/>
        <a:lstStyle/>
        <a:p>
          <a:endParaRPr lang="ru-RU"/>
        </a:p>
      </dgm:t>
    </dgm:pt>
    <dgm:pt modelId="{F9112825-67BF-4C13-868F-3A1EA20F78CB}">
      <dgm:prSet custT="1"/>
      <dgm:spPr/>
      <dgm:t>
        <a:bodyPr/>
        <a:lstStyle/>
        <a:p>
          <a:r>
            <a:rPr lang="ru-RU" sz="1800" b="0" dirty="0" smtClean="0">
              <a:latin typeface="Arial" pitchFamily="34" charset="0"/>
              <a:cs typeface="Arial" pitchFamily="34" charset="0"/>
            </a:rPr>
            <a:t>сбор информации о системе образования, </a:t>
          </a:r>
          <a:r>
            <a:rPr lang="ru-RU" sz="1800" b="0" dirty="0" smtClean="0">
              <a:latin typeface="Arial" pitchFamily="34" charset="0"/>
              <a:cs typeface="Arial" pitchFamily="34" charset="0"/>
            </a:rPr>
            <a:t>непрерывный системный анализ состояния и перспектив развития образования,</a:t>
          </a:r>
          <a:endParaRPr lang="ru-RU" sz="1800" b="0" dirty="0">
            <a:latin typeface="Arial" pitchFamily="34" charset="0"/>
            <a:cs typeface="Arial" pitchFamily="34" charset="0"/>
          </a:endParaRPr>
        </a:p>
      </dgm:t>
    </dgm:pt>
    <dgm:pt modelId="{5991B4DE-CE9E-4F9C-AB44-6380CDC8F7FA}" type="parTrans" cxnId="{00FAB20E-10A0-43AF-9010-2FED54C13B00}">
      <dgm:prSet/>
      <dgm:spPr/>
      <dgm:t>
        <a:bodyPr/>
        <a:lstStyle/>
        <a:p>
          <a:endParaRPr lang="ru-RU"/>
        </a:p>
      </dgm:t>
    </dgm:pt>
    <dgm:pt modelId="{E08F9E51-A2CD-4DF0-915F-57A66B013398}" type="sibTrans" cxnId="{00FAB20E-10A0-43AF-9010-2FED54C13B00}">
      <dgm:prSet/>
      <dgm:spPr/>
      <dgm:t>
        <a:bodyPr/>
        <a:lstStyle/>
        <a:p>
          <a:endParaRPr lang="ru-RU"/>
        </a:p>
      </dgm:t>
    </dgm:pt>
    <dgm:pt modelId="{5381FE3C-7608-498F-B76E-2AB1217AA3F8}">
      <dgm:prSet phldrT="[Текст]" custT="1"/>
      <dgm:spPr/>
      <dgm:t>
        <a:bodyPr/>
        <a:lstStyle/>
        <a:p>
          <a:r>
            <a:rPr lang="ru-RU" sz="1800" b="0" dirty="0" smtClean="0">
              <a:latin typeface="Arial" pitchFamily="34" charset="0"/>
              <a:cs typeface="Arial" pitchFamily="34" charset="0"/>
            </a:rPr>
            <a:t>обеспечение управленческих решений </a:t>
          </a:r>
          <a:endParaRPr lang="ru-RU" sz="1800" b="0" dirty="0">
            <a:latin typeface="Arial" pitchFamily="34" charset="0"/>
            <a:cs typeface="Arial" pitchFamily="34" charset="0"/>
          </a:endParaRPr>
        </a:p>
      </dgm:t>
    </dgm:pt>
    <dgm:pt modelId="{DC659A48-B435-4A76-AD76-E86D5F4794CB}" type="parTrans" cxnId="{C1250DDF-85CB-4AE0-93B2-C7DDA3812BCB}">
      <dgm:prSet/>
      <dgm:spPr/>
      <dgm:t>
        <a:bodyPr/>
        <a:lstStyle/>
        <a:p>
          <a:endParaRPr lang="ru-RU"/>
        </a:p>
      </dgm:t>
    </dgm:pt>
    <dgm:pt modelId="{A9961A8E-9F3A-4321-B56A-780210FE821A}" type="sibTrans" cxnId="{C1250DDF-85CB-4AE0-93B2-C7DDA3812BCB}">
      <dgm:prSet/>
      <dgm:spPr/>
      <dgm:t>
        <a:bodyPr/>
        <a:lstStyle/>
        <a:p>
          <a:endParaRPr lang="ru-RU"/>
        </a:p>
      </dgm:t>
    </dgm:pt>
    <dgm:pt modelId="{E1588428-9A11-49F5-9DDB-61F0807B76A5}" type="pres">
      <dgm:prSet presAssocID="{A82F07B2-C134-4C83-9C88-6716A0153AD5}" presName="linearFlow" presStyleCnt="0">
        <dgm:presLayoutVars>
          <dgm:dir/>
          <dgm:animLvl val="lvl"/>
          <dgm:resizeHandles val="exact"/>
        </dgm:presLayoutVars>
      </dgm:prSet>
      <dgm:spPr/>
    </dgm:pt>
    <dgm:pt modelId="{B2D8451B-5894-4B72-B066-A9F407F31E6E}" type="pres">
      <dgm:prSet presAssocID="{69F1B276-6D21-44A3-ABF6-17075E342A89}" presName="composite" presStyleCnt="0"/>
      <dgm:spPr/>
    </dgm:pt>
    <dgm:pt modelId="{A9EF0E0C-B36F-4DBB-BDC6-49C481D09631}" type="pres">
      <dgm:prSet presAssocID="{69F1B276-6D21-44A3-ABF6-17075E342A89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A01702-4789-4A14-A0C8-1648E1567A2D}" type="pres">
      <dgm:prSet presAssocID="{69F1B276-6D21-44A3-ABF6-17075E342A89}" presName="descendantText" presStyleLbl="alignAcc1" presStyleIdx="0" presStyleCnt="2" custScaleX="94316" custScaleY="1665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1E61C6-9E12-432E-9828-69C26C8F79A6}" type="pres">
      <dgm:prSet presAssocID="{571393E6-60D0-4A97-89CA-9B4543AF417C}" presName="sp" presStyleCnt="0"/>
      <dgm:spPr/>
    </dgm:pt>
    <dgm:pt modelId="{A29592DC-0BF2-461A-8F71-73748CBCD7F8}" type="pres">
      <dgm:prSet presAssocID="{51CBB8DB-B169-472C-B231-58E5B9A7CE3A}" presName="composite" presStyleCnt="0"/>
      <dgm:spPr/>
    </dgm:pt>
    <dgm:pt modelId="{63E64A5E-5B73-41E8-8B09-487375500FE4}" type="pres">
      <dgm:prSet presAssocID="{51CBB8DB-B169-472C-B231-58E5B9A7CE3A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AB99884F-CC97-45E1-BBE9-13CEE168C804}" type="pres">
      <dgm:prSet presAssocID="{51CBB8DB-B169-472C-B231-58E5B9A7CE3A}" presName="descendantText" presStyleLbl="alignAcc1" presStyleIdx="1" presStyleCnt="2" custScaleX="94981" custScaleY="148016" custLinFactNeighborX="963" custLinFactNeighborY="276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A339C56-879B-42DC-8291-292E9FB71DA4}" type="presOf" srcId="{5F0F30DA-3802-4357-A553-C4D6D8DB009A}" destId="{AB99884F-CC97-45E1-BBE9-13CEE168C804}" srcOrd="0" destOrd="0" presId="urn:microsoft.com/office/officeart/2005/8/layout/chevron2"/>
    <dgm:cxn modelId="{902BA9E2-28B0-4753-A472-D2750708E8FF}" type="presOf" srcId="{F9112825-67BF-4C13-868F-3A1EA20F78CB}" destId="{AB99884F-CC97-45E1-BBE9-13CEE168C804}" srcOrd="0" destOrd="1" presId="urn:microsoft.com/office/officeart/2005/8/layout/chevron2"/>
    <dgm:cxn modelId="{550DE019-1D90-42B9-A37C-EA4D81977853}" srcId="{A82F07B2-C134-4C83-9C88-6716A0153AD5}" destId="{51CBB8DB-B169-472C-B231-58E5B9A7CE3A}" srcOrd="1" destOrd="0" parTransId="{76A32392-5CF8-46BA-885E-CF870406899B}" sibTransId="{0849E57C-0140-4FF8-86F4-0CA40C38FCF9}"/>
    <dgm:cxn modelId="{46BCC806-39EE-4266-A73A-6F6840D52EDE}" srcId="{A82F07B2-C134-4C83-9C88-6716A0153AD5}" destId="{69F1B276-6D21-44A3-ABF6-17075E342A89}" srcOrd="0" destOrd="0" parTransId="{B19D2A61-DC5C-42EC-99CF-15CB9EAA4518}" sibTransId="{571393E6-60D0-4A97-89CA-9B4543AF417C}"/>
    <dgm:cxn modelId="{E7560C15-65B2-4146-9E29-A9F575E192C3}" type="presOf" srcId="{C50D47C4-44F0-4ED0-8807-A74C078FE8F0}" destId="{D2A01702-4789-4A14-A0C8-1648E1567A2D}" srcOrd="0" destOrd="2" presId="urn:microsoft.com/office/officeart/2005/8/layout/chevron2"/>
    <dgm:cxn modelId="{ADA24B77-1F59-4C8A-8BF9-1246660000C4}" srcId="{69F1B276-6D21-44A3-ABF6-17075E342A89}" destId="{89FCA6D0-1E5E-4995-9CE4-901A3E350129}" srcOrd="0" destOrd="0" parTransId="{221A12CD-5FD3-4DD6-98C8-95A2D9EF2742}" sibTransId="{C5F147B8-1C93-4EAC-A600-24BC18839161}"/>
    <dgm:cxn modelId="{44862455-8F3C-4B2B-AABC-AF2786472AB7}" type="presOf" srcId="{EB7560A3-A8AE-4F92-84E9-D9B4307A26E3}" destId="{D2A01702-4789-4A14-A0C8-1648E1567A2D}" srcOrd="0" destOrd="3" presId="urn:microsoft.com/office/officeart/2005/8/layout/chevron2"/>
    <dgm:cxn modelId="{00FAB20E-10A0-43AF-9010-2FED54C13B00}" srcId="{51CBB8DB-B169-472C-B231-58E5B9A7CE3A}" destId="{F9112825-67BF-4C13-868F-3A1EA20F78CB}" srcOrd="1" destOrd="0" parTransId="{5991B4DE-CE9E-4F9C-AB44-6380CDC8F7FA}" sibTransId="{E08F9E51-A2CD-4DF0-915F-57A66B013398}"/>
    <dgm:cxn modelId="{C1250DDF-85CB-4AE0-93B2-C7DDA3812BCB}" srcId="{51CBB8DB-B169-472C-B231-58E5B9A7CE3A}" destId="{5381FE3C-7608-498F-B76E-2AB1217AA3F8}" srcOrd="3" destOrd="0" parTransId="{DC659A48-B435-4A76-AD76-E86D5F4794CB}" sibTransId="{A9961A8E-9F3A-4321-B56A-780210FE821A}"/>
    <dgm:cxn modelId="{52945434-9D74-4588-A034-34DC552D5921}" type="presOf" srcId="{B656C07B-97FC-4BA2-8C62-9F32796624B0}" destId="{AB99884F-CC97-45E1-BBE9-13CEE168C804}" srcOrd="0" destOrd="2" presId="urn:microsoft.com/office/officeart/2005/8/layout/chevron2"/>
    <dgm:cxn modelId="{B1E617CD-9B77-4356-AAA5-9765B5FDD87A}" srcId="{69F1B276-6D21-44A3-ABF6-17075E342A89}" destId="{C50D47C4-44F0-4ED0-8807-A74C078FE8F0}" srcOrd="2" destOrd="0" parTransId="{A75F8932-3541-4231-8C44-6BF13138CED1}" sibTransId="{7FB01131-4686-462D-B35C-2AF6692DDE5F}"/>
    <dgm:cxn modelId="{C3204358-09FC-447D-8854-93CACE7B2D58}" type="presOf" srcId="{51CBB8DB-B169-472C-B231-58E5B9A7CE3A}" destId="{63E64A5E-5B73-41E8-8B09-487375500FE4}" srcOrd="0" destOrd="0" presId="urn:microsoft.com/office/officeart/2005/8/layout/chevron2"/>
    <dgm:cxn modelId="{63E119DD-EBFD-4130-9CDB-C3CE76E4912F}" srcId="{51CBB8DB-B169-472C-B231-58E5B9A7CE3A}" destId="{B656C07B-97FC-4BA2-8C62-9F32796624B0}" srcOrd="2" destOrd="0" parTransId="{E48D5134-BD96-4363-8514-1633C2281D66}" sibTransId="{64A380CA-A6DE-4A85-A97B-C179D45B91FB}"/>
    <dgm:cxn modelId="{E0802D66-B542-4337-83B2-1F254425F2A7}" srcId="{69F1B276-6D21-44A3-ABF6-17075E342A89}" destId="{5942D8DC-057E-4A45-B136-B6B6EB563705}" srcOrd="1" destOrd="0" parTransId="{6EFB89AB-D1A9-4CC5-890C-220C9B0C2274}" sibTransId="{A7017AEC-6DB9-4B4A-A414-07FC203FB57E}"/>
    <dgm:cxn modelId="{E02CC12A-F244-4041-8B9F-5ECF9984CAC0}" type="presOf" srcId="{5381FE3C-7608-498F-B76E-2AB1217AA3F8}" destId="{AB99884F-CC97-45E1-BBE9-13CEE168C804}" srcOrd="0" destOrd="3" presId="urn:microsoft.com/office/officeart/2005/8/layout/chevron2"/>
    <dgm:cxn modelId="{6002916A-FC79-417F-A8B7-ECB393F9FAD5}" srcId="{51CBB8DB-B169-472C-B231-58E5B9A7CE3A}" destId="{35A6CFC7-766F-49E6-8B1A-A0DC1748B797}" srcOrd="4" destOrd="0" parTransId="{ADECCDB6-617A-42D9-9E60-69204A4AC293}" sibTransId="{E5869CEE-D282-454B-9CB2-85914D20557B}"/>
    <dgm:cxn modelId="{08029F70-3BE0-47E4-9628-9CD11B8AC27F}" type="presOf" srcId="{69F1B276-6D21-44A3-ABF6-17075E342A89}" destId="{A9EF0E0C-B36F-4DBB-BDC6-49C481D09631}" srcOrd="0" destOrd="0" presId="urn:microsoft.com/office/officeart/2005/8/layout/chevron2"/>
    <dgm:cxn modelId="{9C5686CE-D8FE-4C78-B78E-23CCAC4D1594}" type="presOf" srcId="{A82F07B2-C134-4C83-9C88-6716A0153AD5}" destId="{E1588428-9A11-49F5-9DDB-61F0807B76A5}" srcOrd="0" destOrd="0" presId="urn:microsoft.com/office/officeart/2005/8/layout/chevron2"/>
    <dgm:cxn modelId="{C2A505FB-186C-4445-A7EF-D2A0C249CBA1}" srcId="{69F1B276-6D21-44A3-ABF6-17075E342A89}" destId="{EB7560A3-A8AE-4F92-84E9-D9B4307A26E3}" srcOrd="3" destOrd="0" parTransId="{57640562-355F-4A95-807C-E7D9081627E5}" sibTransId="{99768A6F-B0CD-4791-A7D4-4FED76E7A055}"/>
    <dgm:cxn modelId="{25BFBE0F-CA3E-46A2-B79D-74F02F61FE07}" type="presOf" srcId="{5942D8DC-057E-4A45-B136-B6B6EB563705}" destId="{D2A01702-4789-4A14-A0C8-1648E1567A2D}" srcOrd="0" destOrd="1" presId="urn:microsoft.com/office/officeart/2005/8/layout/chevron2"/>
    <dgm:cxn modelId="{D7CDA95A-FC9C-4B47-99C6-B8601D097D82}" type="presOf" srcId="{35A6CFC7-766F-49E6-8B1A-A0DC1748B797}" destId="{AB99884F-CC97-45E1-BBE9-13CEE168C804}" srcOrd="0" destOrd="4" presId="urn:microsoft.com/office/officeart/2005/8/layout/chevron2"/>
    <dgm:cxn modelId="{8E140CC7-AC71-460E-82CC-F0FE5ACB04F8}" srcId="{51CBB8DB-B169-472C-B231-58E5B9A7CE3A}" destId="{5F0F30DA-3802-4357-A553-C4D6D8DB009A}" srcOrd="0" destOrd="0" parTransId="{DBFF1CC9-CA89-46DF-A856-336B6C7323B7}" sibTransId="{2A900702-401A-4CE1-A06D-60152AE0F202}"/>
    <dgm:cxn modelId="{D6A89F73-21D5-43CF-9AA3-14AA67739065}" type="presOf" srcId="{89FCA6D0-1E5E-4995-9CE4-901A3E350129}" destId="{D2A01702-4789-4A14-A0C8-1648E1567A2D}" srcOrd="0" destOrd="0" presId="urn:microsoft.com/office/officeart/2005/8/layout/chevron2"/>
    <dgm:cxn modelId="{1FFB8705-A1F4-4E7C-B873-E5BF784E8802}" type="presParOf" srcId="{E1588428-9A11-49F5-9DDB-61F0807B76A5}" destId="{B2D8451B-5894-4B72-B066-A9F407F31E6E}" srcOrd="0" destOrd="0" presId="urn:microsoft.com/office/officeart/2005/8/layout/chevron2"/>
    <dgm:cxn modelId="{F66E0D40-3025-42EE-9F5B-021E2A7EB68D}" type="presParOf" srcId="{B2D8451B-5894-4B72-B066-A9F407F31E6E}" destId="{A9EF0E0C-B36F-4DBB-BDC6-49C481D09631}" srcOrd="0" destOrd="0" presId="urn:microsoft.com/office/officeart/2005/8/layout/chevron2"/>
    <dgm:cxn modelId="{834CFB5B-988E-4759-B240-873F0D9C7065}" type="presParOf" srcId="{B2D8451B-5894-4B72-B066-A9F407F31E6E}" destId="{D2A01702-4789-4A14-A0C8-1648E1567A2D}" srcOrd="1" destOrd="0" presId="urn:microsoft.com/office/officeart/2005/8/layout/chevron2"/>
    <dgm:cxn modelId="{B4B462E8-193A-4719-9975-E64B106366C3}" type="presParOf" srcId="{E1588428-9A11-49F5-9DDB-61F0807B76A5}" destId="{F71E61C6-9E12-432E-9828-69C26C8F79A6}" srcOrd="1" destOrd="0" presId="urn:microsoft.com/office/officeart/2005/8/layout/chevron2"/>
    <dgm:cxn modelId="{25F44435-D983-4DAA-ACF4-B44F05D02BB1}" type="presParOf" srcId="{E1588428-9A11-49F5-9DDB-61F0807B76A5}" destId="{A29592DC-0BF2-461A-8F71-73748CBCD7F8}" srcOrd="2" destOrd="0" presId="urn:microsoft.com/office/officeart/2005/8/layout/chevron2"/>
    <dgm:cxn modelId="{E88426E7-50A3-4CD9-A110-CDD14B135B24}" type="presParOf" srcId="{A29592DC-0BF2-461A-8F71-73748CBCD7F8}" destId="{63E64A5E-5B73-41E8-8B09-487375500FE4}" srcOrd="0" destOrd="0" presId="urn:microsoft.com/office/officeart/2005/8/layout/chevron2"/>
    <dgm:cxn modelId="{F1207E1D-96D5-4EBE-A69D-B3098263211C}" type="presParOf" srcId="{A29592DC-0BF2-461A-8F71-73748CBCD7F8}" destId="{AB99884F-CC97-45E1-BBE9-13CEE168C80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4394AC2-324F-4D6D-92F1-1904BE2D50AA}" type="doc">
      <dgm:prSet loTypeId="urn:microsoft.com/office/officeart/2005/8/layout/vProcess5" loCatId="process" qsTypeId="urn:microsoft.com/office/officeart/2005/8/quickstyle/3d3" qsCatId="3D" csTypeId="urn:microsoft.com/office/officeart/2005/8/colors/colorful5" csCatId="colorful" phldr="1"/>
      <dgm:spPr/>
    </dgm:pt>
    <dgm:pt modelId="{131C75F6-263C-402D-8D53-57AD8BC4E978}" type="pres">
      <dgm:prSet presAssocID="{64394AC2-324F-4D6D-92F1-1904BE2D50AA}" presName="outerComposite" presStyleCnt="0">
        <dgm:presLayoutVars>
          <dgm:chMax val="5"/>
          <dgm:dir/>
          <dgm:resizeHandles val="exact"/>
        </dgm:presLayoutVars>
      </dgm:prSet>
      <dgm:spPr/>
    </dgm:pt>
    <dgm:pt modelId="{71A37850-A8AA-40A8-8EC6-84BB4C547CC7}" type="pres">
      <dgm:prSet presAssocID="{64394AC2-324F-4D6D-92F1-1904BE2D50AA}" presName="dummyMaxCanvas" presStyleCnt="0">
        <dgm:presLayoutVars/>
      </dgm:prSet>
      <dgm:spPr/>
    </dgm:pt>
  </dgm:ptLst>
  <dgm:cxnLst>
    <dgm:cxn modelId="{E7850C4C-0370-475B-8EF0-CFB0B23F6229}" type="presOf" srcId="{64394AC2-324F-4D6D-92F1-1904BE2D50AA}" destId="{131C75F6-263C-402D-8D53-57AD8BC4E978}" srcOrd="0" destOrd="0" presId="urn:microsoft.com/office/officeart/2005/8/layout/vProcess5"/>
    <dgm:cxn modelId="{F6E9D7DC-6006-4B8F-A7B2-C093451FCCDD}" type="presParOf" srcId="{131C75F6-263C-402D-8D53-57AD8BC4E978}" destId="{71A37850-A8AA-40A8-8EC6-84BB4C547CC7}" srcOrd="0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0963A43-3B64-4B1F-B417-800CB46297BA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5451A7F9-C2CA-4E16-B285-1C8007018FB5}">
      <dgm:prSet phldrT="[Текст]" custT="1"/>
      <dgm:spPr>
        <a:solidFill>
          <a:schemeClr val="accent2">
            <a:lumMod val="40000"/>
            <a:lumOff val="60000"/>
            <a:alpha val="90000"/>
          </a:schemeClr>
        </a:solidFill>
      </dgm:spPr>
      <dgm:t>
        <a:bodyPr/>
        <a:lstStyle/>
        <a:p>
          <a:endParaRPr lang="ru-RU" sz="2400" dirty="0" smtClean="0"/>
        </a:p>
        <a:p>
          <a:r>
            <a:rPr lang="ru-RU" sz="2400" b="1" u="sng" dirty="0" smtClean="0">
              <a:latin typeface="Arial" pitchFamily="34" charset="0"/>
              <a:cs typeface="Arial" pitchFamily="34" charset="0"/>
            </a:rPr>
            <a:t>Администрация школы</a:t>
          </a:r>
          <a:endParaRPr lang="ru-RU" sz="2400" b="1" u="sng" dirty="0" smtClean="0">
            <a:latin typeface="Arial" pitchFamily="34" charset="0"/>
            <a:cs typeface="Arial" pitchFamily="34" charset="0"/>
          </a:endParaRPr>
        </a:p>
        <a:p>
          <a:r>
            <a:rPr lang="ru-RU" sz="2400" dirty="0" smtClean="0">
              <a:latin typeface="Arial" pitchFamily="34" charset="0"/>
              <a:cs typeface="Arial" pitchFamily="34" charset="0"/>
            </a:rPr>
            <a:t>Координирует функционирование системы оценки качества образования на уровне ОО</a:t>
          </a:r>
        </a:p>
        <a:p>
          <a:endParaRPr lang="ru-RU" sz="2400" dirty="0" smtClean="0"/>
        </a:p>
        <a:p>
          <a:endParaRPr lang="ru-RU" sz="1800" dirty="0"/>
        </a:p>
      </dgm:t>
    </dgm:pt>
    <dgm:pt modelId="{24708A25-4CE5-4CF5-99FA-4FB579890472}" type="parTrans" cxnId="{55524150-6185-4B45-9C93-EA445E3040E0}">
      <dgm:prSet/>
      <dgm:spPr/>
      <dgm:t>
        <a:bodyPr/>
        <a:lstStyle/>
        <a:p>
          <a:endParaRPr lang="ru-RU"/>
        </a:p>
      </dgm:t>
    </dgm:pt>
    <dgm:pt modelId="{556D8A9D-0721-402E-8C85-C452B78504B9}" type="sibTrans" cxnId="{55524150-6185-4B45-9C93-EA445E3040E0}">
      <dgm:prSet/>
      <dgm:spPr/>
      <dgm:t>
        <a:bodyPr/>
        <a:lstStyle/>
        <a:p>
          <a:endParaRPr lang="ru-RU"/>
        </a:p>
      </dgm:t>
    </dgm:pt>
    <dgm:pt modelId="{E8ABAF4D-A39C-4B46-813B-3032E1B7980A}">
      <dgm:prSet phldrT="[Текст]" custT="1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pPr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u="sng" dirty="0" smtClean="0">
              <a:latin typeface="Arial" pitchFamily="34" charset="0"/>
              <a:cs typeface="Arial" pitchFamily="34" charset="0"/>
            </a:rPr>
            <a:t>Педагогический совет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dirty="0" smtClean="0">
              <a:latin typeface="Arial" pitchFamily="34" charset="0"/>
              <a:cs typeface="Arial" pitchFamily="34" charset="0"/>
            </a:rPr>
            <a:t>Принимает основные направления развития школы, повышения качества образования и эффективности учебно-воспитательного процесса</a:t>
          </a:r>
          <a:r>
            <a:rPr lang="ru-RU" sz="2400" dirty="0" smtClean="0"/>
            <a:t>.</a:t>
          </a:r>
        </a:p>
        <a:p>
          <a:pPr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dirty="0"/>
        </a:p>
      </dgm:t>
    </dgm:pt>
    <dgm:pt modelId="{0719DF44-0548-43D1-8652-72FDC815A61C}" type="parTrans" cxnId="{673302D2-0793-44D4-BBD1-94213D96EFC2}">
      <dgm:prSet/>
      <dgm:spPr/>
      <dgm:t>
        <a:bodyPr/>
        <a:lstStyle/>
        <a:p>
          <a:endParaRPr lang="ru-RU"/>
        </a:p>
      </dgm:t>
    </dgm:pt>
    <dgm:pt modelId="{DC26BAA4-0084-485B-911E-DC7B4CBFE503}" type="sibTrans" cxnId="{673302D2-0793-44D4-BBD1-94213D96EFC2}">
      <dgm:prSet/>
      <dgm:spPr/>
      <dgm:t>
        <a:bodyPr/>
        <a:lstStyle/>
        <a:p>
          <a:endParaRPr lang="ru-RU"/>
        </a:p>
      </dgm:t>
    </dgm:pt>
    <dgm:pt modelId="{95654D9F-B24F-476D-8FFC-7B4D72D928E6}">
      <dgm:prSet phldrT="[Текст]" custT="1"/>
      <dgm:spPr>
        <a:solidFill>
          <a:schemeClr val="accent6">
            <a:lumMod val="40000"/>
            <a:lumOff val="60000"/>
            <a:alpha val="90000"/>
          </a:schemeClr>
        </a:solidFill>
      </dgm:spPr>
      <dgm:t>
        <a:bodyPr/>
        <a:lstStyle/>
        <a:p>
          <a:pPr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u="sng" dirty="0" smtClean="0">
              <a:latin typeface="Arial" pitchFamily="34" charset="0"/>
              <a:cs typeface="Arial" pitchFamily="34" charset="0"/>
            </a:rPr>
            <a:t>Методическое объединение учителей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dirty="0" smtClean="0">
              <a:latin typeface="Arial" pitchFamily="34" charset="0"/>
              <a:cs typeface="Arial" pitchFamily="34" charset="0"/>
            </a:rPr>
            <a:t>Участвуют в разработке и реализации ВСОКО.</a:t>
          </a:r>
        </a:p>
        <a:p>
          <a:pPr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u="sng" dirty="0" smtClean="0"/>
        </a:p>
      </dgm:t>
    </dgm:pt>
    <dgm:pt modelId="{A3361E1E-B08E-45CE-B3EF-B07E195282BE}" type="parTrans" cxnId="{0762F031-E875-43E5-8470-4CE2E0BDD921}">
      <dgm:prSet/>
      <dgm:spPr/>
      <dgm:t>
        <a:bodyPr/>
        <a:lstStyle/>
        <a:p>
          <a:endParaRPr lang="ru-RU"/>
        </a:p>
      </dgm:t>
    </dgm:pt>
    <dgm:pt modelId="{26AAA337-F6A7-4BD3-9373-C834DEAC2D17}" type="sibTrans" cxnId="{0762F031-E875-43E5-8470-4CE2E0BDD921}">
      <dgm:prSet/>
      <dgm:spPr/>
      <dgm:t>
        <a:bodyPr/>
        <a:lstStyle/>
        <a:p>
          <a:endParaRPr lang="ru-RU"/>
        </a:p>
      </dgm:t>
    </dgm:pt>
    <dgm:pt modelId="{39FCB8CF-42D3-41DC-AF2C-1FCCC5B6AACB}" type="pres">
      <dgm:prSet presAssocID="{90963A43-3B64-4B1F-B417-800CB46297BA}" presName="compositeShape" presStyleCnt="0">
        <dgm:presLayoutVars>
          <dgm:dir/>
          <dgm:resizeHandles/>
        </dgm:presLayoutVars>
      </dgm:prSet>
      <dgm:spPr/>
    </dgm:pt>
    <dgm:pt modelId="{4C27EDE6-7F32-479A-97BE-3CB14A430E69}" type="pres">
      <dgm:prSet presAssocID="{90963A43-3B64-4B1F-B417-800CB46297BA}" presName="pyramid" presStyleLbl="node1" presStyleIdx="0" presStyleCnt="1" custScaleX="138603" custLinFactNeighborX="13804" custLinFactNeighborY="-1132"/>
      <dgm:spPr>
        <a:solidFill>
          <a:srgbClr val="00B0F0"/>
        </a:solidFill>
      </dgm:spPr>
      <dgm:t>
        <a:bodyPr/>
        <a:lstStyle/>
        <a:p>
          <a:endParaRPr lang="ru-RU"/>
        </a:p>
      </dgm:t>
    </dgm:pt>
    <dgm:pt modelId="{69FC6EA4-3CF3-4856-9436-AE0F1568BC07}" type="pres">
      <dgm:prSet presAssocID="{90963A43-3B64-4B1F-B417-800CB46297BA}" presName="theList" presStyleCnt="0"/>
      <dgm:spPr/>
    </dgm:pt>
    <dgm:pt modelId="{E2051F17-57BA-4527-89A0-DE1C1A18614E}" type="pres">
      <dgm:prSet presAssocID="{5451A7F9-C2CA-4E16-B285-1C8007018FB5}" presName="aNode" presStyleLbl="fgAcc1" presStyleIdx="0" presStyleCnt="3" custScaleX="243829" custScaleY="157874" custLinFactNeighborX="-18380" custLinFactNeighborY="-455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F4ABE2-469E-4F3D-8F0E-275A84B03820}" type="pres">
      <dgm:prSet presAssocID="{5451A7F9-C2CA-4E16-B285-1C8007018FB5}" presName="aSpace" presStyleCnt="0"/>
      <dgm:spPr/>
    </dgm:pt>
    <dgm:pt modelId="{CAB38552-8B77-4C22-A95C-93CF57453D90}" type="pres">
      <dgm:prSet presAssocID="{E8ABAF4D-A39C-4B46-813B-3032E1B7980A}" presName="aNode" presStyleLbl="fgAcc1" presStyleIdx="1" presStyleCnt="3" custScaleX="245044" custScaleY="148069" custLinFactY="17395" custLinFactNeighborX="-20193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149314-6B1F-416D-981A-0501ABD40A67}" type="pres">
      <dgm:prSet presAssocID="{E8ABAF4D-A39C-4B46-813B-3032E1B7980A}" presName="aSpace" presStyleCnt="0"/>
      <dgm:spPr/>
    </dgm:pt>
    <dgm:pt modelId="{EBFD8695-ED4D-48E1-B761-F07B51F72B7A}" type="pres">
      <dgm:prSet presAssocID="{95654D9F-B24F-476D-8FFC-7B4D72D928E6}" presName="aNode" presStyleLbl="fgAcc1" presStyleIdx="2" presStyleCnt="3" custScaleX="245044" custScaleY="159152" custLinFactY="35899" custLinFactNeighborX="-21237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D0B500-BCAE-47CB-9148-E32B43075739}" type="pres">
      <dgm:prSet presAssocID="{95654D9F-B24F-476D-8FFC-7B4D72D928E6}" presName="aSpace" presStyleCnt="0"/>
      <dgm:spPr/>
    </dgm:pt>
  </dgm:ptLst>
  <dgm:cxnLst>
    <dgm:cxn modelId="{BDD543F9-16DD-4655-B695-435A2280E1EC}" type="presOf" srcId="{5451A7F9-C2CA-4E16-B285-1C8007018FB5}" destId="{E2051F17-57BA-4527-89A0-DE1C1A18614E}" srcOrd="0" destOrd="0" presId="urn:microsoft.com/office/officeart/2005/8/layout/pyramid2"/>
    <dgm:cxn modelId="{B0CC16A7-E50E-4A75-87E6-29C5F6839943}" type="presOf" srcId="{90963A43-3B64-4B1F-B417-800CB46297BA}" destId="{39FCB8CF-42D3-41DC-AF2C-1FCCC5B6AACB}" srcOrd="0" destOrd="0" presId="urn:microsoft.com/office/officeart/2005/8/layout/pyramid2"/>
    <dgm:cxn modelId="{97180D92-2440-4618-83A6-EC2B9527BA27}" type="presOf" srcId="{95654D9F-B24F-476D-8FFC-7B4D72D928E6}" destId="{EBFD8695-ED4D-48E1-B761-F07B51F72B7A}" srcOrd="0" destOrd="0" presId="urn:microsoft.com/office/officeart/2005/8/layout/pyramid2"/>
    <dgm:cxn modelId="{0762F031-E875-43E5-8470-4CE2E0BDD921}" srcId="{90963A43-3B64-4B1F-B417-800CB46297BA}" destId="{95654D9F-B24F-476D-8FFC-7B4D72D928E6}" srcOrd="2" destOrd="0" parTransId="{A3361E1E-B08E-45CE-B3EF-B07E195282BE}" sibTransId="{26AAA337-F6A7-4BD3-9373-C834DEAC2D17}"/>
    <dgm:cxn modelId="{D037FC28-D82A-4AD2-B7B5-187827081DE9}" type="presOf" srcId="{E8ABAF4D-A39C-4B46-813B-3032E1B7980A}" destId="{CAB38552-8B77-4C22-A95C-93CF57453D90}" srcOrd="0" destOrd="0" presId="urn:microsoft.com/office/officeart/2005/8/layout/pyramid2"/>
    <dgm:cxn modelId="{55524150-6185-4B45-9C93-EA445E3040E0}" srcId="{90963A43-3B64-4B1F-B417-800CB46297BA}" destId="{5451A7F9-C2CA-4E16-B285-1C8007018FB5}" srcOrd="0" destOrd="0" parTransId="{24708A25-4CE5-4CF5-99FA-4FB579890472}" sibTransId="{556D8A9D-0721-402E-8C85-C452B78504B9}"/>
    <dgm:cxn modelId="{673302D2-0793-44D4-BBD1-94213D96EFC2}" srcId="{90963A43-3B64-4B1F-B417-800CB46297BA}" destId="{E8ABAF4D-A39C-4B46-813B-3032E1B7980A}" srcOrd="1" destOrd="0" parTransId="{0719DF44-0548-43D1-8652-72FDC815A61C}" sibTransId="{DC26BAA4-0084-485B-911E-DC7B4CBFE503}"/>
    <dgm:cxn modelId="{43394A7A-6FC5-481C-8BCC-9DD62382EDE8}" type="presParOf" srcId="{39FCB8CF-42D3-41DC-AF2C-1FCCC5B6AACB}" destId="{4C27EDE6-7F32-479A-97BE-3CB14A430E69}" srcOrd="0" destOrd="0" presId="urn:microsoft.com/office/officeart/2005/8/layout/pyramid2"/>
    <dgm:cxn modelId="{78FB9F69-7759-4AAE-9D54-56D058481F24}" type="presParOf" srcId="{39FCB8CF-42D3-41DC-AF2C-1FCCC5B6AACB}" destId="{69FC6EA4-3CF3-4856-9436-AE0F1568BC07}" srcOrd="1" destOrd="0" presId="urn:microsoft.com/office/officeart/2005/8/layout/pyramid2"/>
    <dgm:cxn modelId="{5BF52B90-4977-458E-8B03-83AD8741417F}" type="presParOf" srcId="{69FC6EA4-3CF3-4856-9436-AE0F1568BC07}" destId="{E2051F17-57BA-4527-89A0-DE1C1A18614E}" srcOrd="0" destOrd="0" presId="urn:microsoft.com/office/officeart/2005/8/layout/pyramid2"/>
    <dgm:cxn modelId="{C723041F-350E-42FF-B049-7640F161C991}" type="presParOf" srcId="{69FC6EA4-3CF3-4856-9436-AE0F1568BC07}" destId="{B8F4ABE2-469E-4F3D-8F0E-275A84B03820}" srcOrd="1" destOrd="0" presId="urn:microsoft.com/office/officeart/2005/8/layout/pyramid2"/>
    <dgm:cxn modelId="{979E566A-D6A0-4E3C-A414-22EEFAC61CC0}" type="presParOf" srcId="{69FC6EA4-3CF3-4856-9436-AE0F1568BC07}" destId="{CAB38552-8B77-4C22-A95C-93CF57453D90}" srcOrd="2" destOrd="0" presId="urn:microsoft.com/office/officeart/2005/8/layout/pyramid2"/>
    <dgm:cxn modelId="{A2BEDF68-C205-4365-9BC8-6D8FABBCD09F}" type="presParOf" srcId="{69FC6EA4-3CF3-4856-9436-AE0F1568BC07}" destId="{E6149314-6B1F-416D-981A-0501ABD40A67}" srcOrd="3" destOrd="0" presId="urn:microsoft.com/office/officeart/2005/8/layout/pyramid2"/>
    <dgm:cxn modelId="{A183C6E6-725D-489F-A92C-F756B2DE2B61}" type="presParOf" srcId="{69FC6EA4-3CF3-4856-9436-AE0F1568BC07}" destId="{EBFD8695-ED4D-48E1-B761-F07B51F72B7A}" srcOrd="4" destOrd="0" presId="urn:microsoft.com/office/officeart/2005/8/layout/pyramid2"/>
    <dgm:cxn modelId="{0E88FCA2-D535-4DF1-8176-0FEC188D7317}" type="presParOf" srcId="{69FC6EA4-3CF3-4856-9436-AE0F1568BC07}" destId="{74D0B500-BCAE-47CB-9148-E32B43075739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18B1B33-6A0A-4A8F-9640-04400E285C0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2A3E2AA-6456-4DAC-87BA-07AEF00CED4D}">
      <dgm:prSet phldrT="[Текст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ru-RU" sz="2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Открытость</a:t>
          </a:r>
          <a:endParaRPr lang="ru-RU" sz="24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D9599838-CA10-4553-BDB0-066EAF9EFAEB}" type="parTrans" cxnId="{BBED9397-BB43-417D-8C93-0B145A61C708}">
      <dgm:prSet/>
      <dgm:spPr/>
      <dgm:t>
        <a:bodyPr/>
        <a:lstStyle/>
        <a:p>
          <a:endParaRPr lang="ru-RU"/>
        </a:p>
      </dgm:t>
    </dgm:pt>
    <dgm:pt modelId="{2E561DA9-7A62-4451-8411-A8110FA6A121}" type="sibTrans" cxnId="{BBED9397-BB43-417D-8C93-0B145A61C708}">
      <dgm:prSet/>
      <dgm:spPr/>
      <dgm:t>
        <a:bodyPr/>
        <a:lstStyle/>
        <a:p>
          <a:endParaRPr lang="ru-RU"/>
        </a:p>
      </dgm:t>
    </dgm:pt>
    <dgm:pt modelId="{425E6030-9362-476F-BAB4-769F0EF64952}">
      <dgm:prSet phldrT="[Текст]"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dirty="0" smtClean="0">
              <a:latin typeface="Arial" pitchFamily="34" charset="0"/>
              <a:cs typeface="Arial" pitchFamily="34" charset="0"/>
            </a:rPr>
            <a:t>размещение информации на сайте школы</a:t>
          </a:r>
          <a:endParaRPr lang="ru-RU" sz="1900" dirty="0"/>
        </a:p>
      </dgm:t>
    </dgm:pt>
    <dgm:pt modelId="{039763F8-4F6A-45DB-AB42-873100E145F5}" type="parTrans" cxnId="{AD2DA488-1CEB-48B8-823E-E2FBA2859B78}">
      <dgm:prSet/>
      <dgm:spPr/>
      <dgm:t>
        <a:bodyPr/>
        <a:lstStyle/>
        <a:p>
          <a:endParaRPr lang="ru-RU"/>
        </a:p>
      </dgm:t>
    </dgm:pt>
    <dgm:pt modelId="{6CA46078-CD6C-4B12-BF99-68A1DBD8B4AB}" type="sibTrans" cxnId="{AD2DA488-1CEB-48B8-823E-E2FBA2859B78}">
      <dgm:prSet/>
      <dgm:spPr/>
      <dgm:t>
        <a:bodyPr/>
        <a:lstStyle/>
        <a:p>
          <a:endParaRPr lang="ru-RU"/>
        </a:p>
      </dgm:t>
    </dgm:pt>
    <dgm:pt modelId="{6E1DF415-4841-4AB3-B1C7-73734AE4094F}">
      <dgm:prSet phldrT="[Текст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ru-RU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Закрытость</a:t>
          </a:r>
          <a:endParaRPr lang="ru-RU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5CBE95B0-BB18-4DE7-AD3E-C2D2797EB818}" type="parTrans" cxnId="{6FF83A1E-5BAA-4FDF-8C41-E20B19F9D63E}">
      <dgm:prSet/>
      <dgm:spPr/>
      <dgm:t>
        <a:bodyPr/>
        <a:lstStyle/>
        <a:p>
          <a:endParaRPr lang="ru-RU"/>
        </a:p>
      </dgm:t>
    </dgm:pt>
    <dgm:pt modelId="{10FD10BE-D48E-41D9-8312-9B54AE5C2015}" type="sibTrans" cxnId="{6FF83A1E-5BAA-4FDF-8C41-E20B19F9D63E}">
      <dgm:prSet/>
      <dgm:spPr/>
      <dgm:t>
        <a:bodyPr/>
        <a:lstStyle/>
        <a:p>
          <a:endParaRPr lang="ru-RU"/>
        </a:p>
      </dgm:t>
    </dgm:pt>
    <dgm:pt modelId="{8D1541D9-F9A5-4C2B-A344-8A7657351DC1}">
      <dgm:prSet phldrT="[Текст]"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dirty="0" smtClean="0">
              <a:latin typeface="Arial" pitchFamily="34" charset="0"/>
              <a:cs typeface="Arial" pitchFamily="34" charset="0"/>
            </a:rPr>
            <a:t>Индивидуальные образовательные и личностные</a:t>
          </a:r>
          <a:endParaRPr lang="ru-RU" sz="2000" dirty="0">
            <a:latin typeface="Arial" pitchFamily="34" charset="0"/>
            <a:cs typeface="Arial" pitchFamily="34" charset="0"/>
          </a:endParaRPr>
        </a:p>
      </dgm:t>
    </dgm:pt>
    <dgm:pt modelId="{C533FC86-FD76-43B6-B864-0D746BC15C64}" type="parTrans" cxnId="{FD94A487-0B7B-4F72-900B-02BEC80F7D89}">
      <dgm:prSet/>
      <dgm:spPr/>
      <dgm:t>
        <a:bodyPr/>
        <a:lstStyle/>
        <a:p>
          <a:endParaRPr lang="ru-RU"/>
        </a:p>
      </dgm:t>
    </dgm:pt>
    <dgm:pt modelId="{B33E1F3B-CC58-41E1-9229-D5F2E4860016}" type="sibTrans" cxnId="{FD94A487-0B7B-4F72-900B-02BEC80F7D89}">
      <dgm:prSet/>
      <dgm:spPr/>
      <dgm:t>
        <a:bodyPr/>
        <a:lstStyle/>
        <a:p>
          <a:endParaRPr lang="ru-RU"/>
        </a:p>
      </dgm:t>
    </dgm:pt>
    <dgm:pt modelId="{B22C6FD4-1C01-4AAD-9636-5CD5DA3D2852}">
      <dgm:prSet phldrT="[Текст]"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dirty="0" smtClean="0">
              <a:latin typeface="Arial" pitchFamily="34" charset="0"/>
              <a:cs typeface="Arial" pitchFamily="34" charset="0"/>
            </a:rPr>
            <a:t>в отчете по </a:t>
          </a:r>
          <a:r>
            <a:rPr lang="ru-RU" sz="2000" dirty="0" err="1" smtClean="0">
              <a:latin typeface="Arial" pitchFamily="34" charset="0"/>
              <a:cs typeface="Arial" pitchFamily="34" charset="0"/>
            </a:rPr>
            <a:t>самообследовани</a:t>
          </a:r>
          <a:r>
            <a:rPr lang="ru-RU" sz="1900" dirty="0" err="1" smtClean="0"/>
            <a:t>ю</a:t>
          </a:r>
          <a:endParaRPr lang="ru-RU" sz="1900" dirty="0"/>
        </a:p>
      </dgm:t>
    </dgm:pt>
    <dgm:pt modelId="{E58842F6-80E3-487D-B2F5-E91534AE2757}" type="parTrans" cxnId="{EA9E8418-2705-40D4-90C2-C7EDF1884D5C}">
      <dgm:prSet/>
      <dgm:spPr/>
      <dgm:t>
        <a:bodyPr/>
        <a:lstStyle/>
        <a:p>
          <a:endParaRPr lang="ru-RU"/>
        </a:p>
      </dgm:t>
    </dgm:pt>
    <dgm:pt modelId="{F46AB4B1-7209-4F7A-AC3F-0A991981B105}" type="sibTrans" cxnId="{EA9E8418-2705-40D4-90C2-C7EDF1884D5C}">
      <dgm:prSet/>
      <dgm:spPr/>
      <dgm:t>
        <a:bodyPr/>
        <a:lstStyle/>
        <a:p>
          <a:endParaRPr lang="ru-RU"/>
        </a:p>
      </dgm:t>
    </dgm:pt>
    <dgm:pt modelId="{1E74734E-1664-4F0B-A92A-825EA4EB596D}">
      <dgm:prSet phldrT="[Текст]"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dirty="0" smtClean="0">
              <a:latin typeface="Arial" pitchFamily="34" charset="0"/>
              <a:cs typeface="Arial" pitchFamily="34" charset="0"/>
            </a:rPr>
            <a:t>результаты обучающихся</a:t>
          </a:r>
        </a:p>
        <a:p>
          <a:pPr marL="114300" indent="0" algn="ctr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endParaRPr lang="ru-RU" sz="2000" dirty="0">
            <a:latin typeface="Arial" pitchFamily="34" charset="0"/>
            <a:cs typeface="Arial" pitchFamily="34" charset="0"/>
          </a:endParaRPr>
        </a:p>
      </dgm:t>
    </dgm:pt>
    <dgm:pt modelId="{0466C390-8DB2-4B56-8C22-601788D121AA}" type="parTrans" cxnId="{7F674434-869B-4E79-A0E2-DFE9C0CA6CAC}">
      <dgm:prSet/>
      <dgm:spPr/>
      <dgm:t>
        <a:bodyPr/>
        <a:lstStyle/>
        <a:p>
          <a:endParaRPr lang="ru-RU"/>
        </a:p>
      </dgm:t>
    </dgm:pt>
    <dgm:pt modelId="{88D0C74A-F6A3-4458-9A76-C1E984DC22D4}" type="sibTrans" cxnId="{7F674434-869B-4E79-A0E2-DFE9C0CA6CAC}">
      <dgm:prSet/>
      <dgm:spPr/>
      <dgm:t>
        <a:bodyPr/>
        <a:lstStyle/>
        <a:p>
          <a:endParaRPr lang="ru-RU"/>
        </a:p>
      </dgm:t>
    </dgm:pt>
    <dgm:pt modelId="{E1A91DE4-FCA5-4567-99AC-0C25F2B454F0}" type="pres">
      <dgm:prSet presAssocID="{D18B1B33-6A0A-4A8F-9640-04400E285C03}" presName="linear" presStyleCnt="0">
        <dgm:presLayoutVars>
          <dgm:animLvl val="lvl"/>
          <dgm:resizeHandles val="exact"/>
        </dgm:presLayoutVars>
      </dgm:prSet>
      <dgm:spPr/>
    </dgm:pt>
    <dgm:pt modelId="{AA25E0A3-E7CC-48B0-BE65-98B3F2A01384}" type="pres">
      <dgm:prSet presAssocID="{82A3E2AA-6456-4DAC-87BA-07AEF00CED4D}" presName="parentText" presStyleLbl="node1" presStyleIdx="0" presStyleCnt="2" custLinFactNeighborX="201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D2C065-FA64-4DDA-AEB3-C893CD9D48EA}" type="pres">
      <dgm:prSet presAssocID="{82A3E2AA-6456-4DAC-87BA-07AEF00CED4D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8A40BB-0BFE-49B9-BCBD-CFAAC14FA9CA}" type="pres">
      <dgm:prSet presAssocID="{6E1DF415-4841-4AB3-B1C7-73734AE4094F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33B464-8C1C-49FA-9B71-5385817B26FF}" type="pres">
      <dgm:prSet presAssocID="{6E1DF415-4841-4AB3-B1C7-73734AE4094F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BED9397-BB43-417D-8C93-0B145A61C708}" srcId="{D18B1B33-6A0A-4A8F-9640-04400E285C03}" destId="{82A3E2AA-6456-4DAC-87BA-07AEF00CED4D}" srcOrd="0" destOrd="0" parTransId="{D9599838-CA10-4553-BDB0-066EAF9EFAEB}" sibTransId="{2E561DA9-7A62-4451-8411-A8110FA6A121}"/>
    <dgm:cxn modelId="{AD2DA488-1CEB-48B8-823E-E2FBA2859B78}" srcId="{82A3E2AA-6456-4DAC-87BA-07AEF00CED4D}" destId="{425E6030-9362-476F-BAB4-769F0EF64952}" srcOrd="0" destOrd="0" parTransId="{039763F8-4F6A-45DB-AB42-873100E145F5}" sibTransId="{6CA46078-CD6C-4B12-BF99-68A1DBD8B4AB}"/>
    <dgm:cxn modelId="{5B918A39-6288-4585-89AC-AA84E90EDBB5}" type="presOf" srcId="{B22C6FD4-1C01-4AAD-9636-5CD5DA3D2852}" destId="{27D2C065-FA64-4DDA-AEB3-C893CD9D48EA}" srcOrd="0" destOrd="1" presId="urn:microsoft.com/office/officeart/2005/8/layout/vList2"/>
    <dgm:cxn modelId="{FD94A487-0B7B-4F72-900B-02BEC80F7D89}" srcId="{6E1DF415-4841-4AB3-B1C7-73734AE4094F}" destId="{8D1541D9-F9A5-4C2B-A344-8A7657351DC1}" srcOrd="0" destOrd="0" parTransId="{C533FC86-FD76-43B6-B864-0D746BC15C64}" sibTransId="{B33E1F3B-CC58-41E1-9229-D5F2E4860016}"/>
    <dgm:cxn modelId="{6FF83A1E-5BAA-4FDF-8C41-E20B19F9D63E}" srcId="{D18B1B33-6A0A-4A8F-9640-04400E285C03}" destId="{6E1DF415-4841-4AB3-B1C7-73734AE4094F}" srcOrd="1" destOrd="0" parTransId="{5CBE95B0-BB18-4DE7-AD3E-C2D2797EB818}" sibTransId="{10FD10BE-D48E-41D9-8312-9B54AE5C2015}"/>
    <dgm:cxn modelId="{551CFFEC-7D79-4077-9101-81CB62506D38}" type="presOf" srcId="{425E6030-9362-476F-BAB4-769F0EF64952}" destId="{27D2C065-FA64-4DDA-AEB3-C893CD9D48EA}" srcOrd="0" destOrd="0" presId="urn:microsoft.com/office/officeart/2005/8/layout/vList2"/>
    <dgm:cxn modelId="{4EA42ABA-1E77-4345-81B1-832833B3F418}" type="presOf" srcId="{8D1541D9-F9A5-4C2B-A344-8A7657351DC1}" destId="{B033B464-8C1C-49FA-9B71-5385817B26FF}" srcOrd="0" destOrd="0" presId="urn:microsoft.com/office/officeart/2005/8/layout/vList2"/>
    <dgm:cxn modelId="{7F674434-869B-4E79-A0E2-DFE9C0CA6CAC}" srcId="{6E1DF415-4841-4AB3-B1C7-73734AE4094F}" destId="{1E74734E-1664-4F0B-A92A-825EA4EB596D}" srcOrd="1" destOrd="0" parTransId="{0466C390-8DB2-4B56-8C22-601788D121AA}" sibTransId="{88D0C74A-F6A3-4458-9A76-C1E984DC22D4}"/>
    <dgm:cxn modelId="{973FD07F-CD10-4CDB-8A12-D738390A0699}" type="presOf" srcId="{6E1DF415-4841-4AB3-B1C7-73734AE4094F}" destId="{AD8A40BB-0BFE-49B9-BCBD-CFAAC14FA9CA}" srcOrd="0" destOrd="0" presId="urn:microsoft.com/office/officeart/2005/8/layout/vList2"/>
    <dgm:cxn modelId="{5C98B425-2110-42D9-8E3F-A1F483CD570F}" type="presOf" srcId="{1E74734E-1664-4F0B-A92A-825EA4EB596D}" destId="{B033B464-8C1C-49FA-9B71-5385817B26FF}" srcOrd="0" destOrd="1" presId="urn:microsoft.com/office/officeart/2005/8/layout/vList2"/>
    <dgm:cxn modelId="{596CC296-7E07-4BFD-98B1-8176CDBD5B7C}" type="presOf" srcId="{D18B1B33-6A0A-4A8F-9640-04400E285C03}" destId="{E1A91DE4-FCA5-4567-99AC-0C25F2B454F0}" srcOrd="0" destOrd="0" presId="urn:microsoft.com/office/officeart/2005/8/layout/vList2"/>
    <dgm:cxn modelId="{D2AC601E-3DB9-49EB-BDC0-F0EE40FD9010}" type="presOf" srcId="{82A3E2AA-6456-4DAC-87BA-07AEF00CED4D}" destId="{AA25E0A3-E7CC-48B0-BE65-98B3F2A01384}" srcOrd="0" destOrd="0" presId="urn:microsoft.com/office/officeart/2005/8/layout/vList2"/>
    <dgm:cxn modelId="{EA9E8418-2705-40D4-90C2-C7EDF1884D5C}" srcId="{82A3E2AA-6456-4DAC-87BA-07AEF00CED4D}" destId="{B22C6FD4-1C01-4AAD-9636-5CD5DA3D2852}" srcOrd="1" destOrd="0" parTransId="{E58842F6-80E3-487D-B2F5-E91534AE2757}" sibTransId="{F46AB4B1-7209-4F7A-AC3F-0A991981B105}"/>
    <dgm:cxn modelId="{7271EAD6-1FC2-45BD-94ED-D5A3F7FA5913}" type="presParOf" srcId="{E1A91DE4-FCA5-4567-99AC-0C25F2B454F0}" destId="{AA25E0A3-E7CC-48B0-BE65-98B3F2A01384}" srcOrd="0" destOrd="0" presId="urn:microsoft.com/office/officeart/2005/8/layout/vList2"/>
    <dgm:cxn modelId="{7C2E9B9C-EBAE-4CBB-AFF7-F6FAD37F334C}" type="presParOf" srcId="{E1A91DE4-FCA5-4567-99AC-0C25F2B454F0}" destId="{27D2C065-FA64-4DDA-AEB3-C893CD9D48EA}" srcOrd="1" destOrd="0" presId="urn:microsoft.com/office/officeart/2005/8/layout/vList2"/>
    <dgm:cxn modelId="{01940AA5-D5A7-4DBC-B640-197CC39373F9}" type="presParOf" srcId="{E1A91DE4-FCA5-4567-99AC-0C25F2B454F0}" destId="{AD8A40BB-0BFE-49B9-BCBD-CFAAC14FA9CA}" srcOrd="2" destOrd="0" presId="urn:microsoft.com/office/officeart/2005/8/layout/vList2"/>
    <dgm:cxn modelId="{44ED73B0-11B8-4E66-85BE-3AEBB99032BC}" type="presParOf" srcId="{E1A91DE4-FCA5-4567-99AC-0C25F2B454F0}" destId="{B033B464-8C1C-49FA-9B71-5385817B26FF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DFBA82D-9F81-4E13-944D-67C59DABC2F0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11AF1F8-8D39-4A8F-8B42-28DEF88F3BF3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Включение комплекса показателей учебно-методического обеспечения образовательного процесса до создания благоприятного психологического климата</a:t>
          </a:r>
          <a:endParaRPr lang="ru-RU" sz="800" dirty="0">
            <a:solidFill>
              <a:schemeClr val="tx1"/>
            </a:solidFill>
          </a:endParaRPr>
        </a:p>
      </dgm:t>
    </dgm:pt>
    <dgm:pt modelId="{61CF90D5-FD6D-42EB-AC51-A8734D21D42C}" type="parTrans" cxnId="{A3AA8531-DA1A-4CCC-81D4-7BBC04628876}">
      <dgm:prSet/>
      <dgm:spPr/>
      <dgm:t>
        <a:bodyPr/>
        <a:lstStyle/>
        <a:p>
          <a:endParaRPr lang="ru-RU"/>
        </a:p>
      </dgm:t>
    </dgm:pt>
    <dgm:pt modelId="{415E77D7-BE61-4759-AE34-342BEC9F5A5C}" type="sibTrans" cxnId="{A3AA8531-DA1A-4CCC-81D4-7BBC04628876}">
      <dgm:prSet/>
      <dgm:spPr/>
      <dgm:t>
        <a:bodyPr/>
        <a:lstStyle/>
        <a:p>
          <a:endParaRPr lang="ru-RU"/>
        </a:p>
      </dgm:t>
    </dgm:pt>
    <dgm:pt modelId="{D1E45A81-29C8-4ACF-8E44-893620BC3554}">
      <dgm:prSet custT="1"/>
      <dgm:spPr>
        <a:solidFill>
          <a:schemeClr val="accent1"/>
        </a:solidFill>
      </dgm:spPr>
      <dgm:t>
        <a:bodyPr/>
        <a:lstStyle/>
        <a:p>
          <a:r>
            <a:rPr lang="ru-RU" sz="2000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Обновление ООП НОО и ООО и рабочие программы </a:t>
          </a:r>
          <a:endParaRPr lang="ru-RU" sz="2000" b="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E53BEA0A-30E1-458A-B7B7-2548DACF9796}" type="parTrans" cxnId="{C954B81D-1B7A-4681-B92C-20B01FAF901E}">
      <dgm:prSet/>
      <dgm:spPr/>
      <dgm:t>
        <a:bodyPr/>
        <a:lstStyle/>
        <a:p>
          <a:endParaRPr lang="ru-RU"/>
        </a:p>
      </dgm:t>
    </dgm:pt>
    <dgm:pt modelId="{BF1FE206-DAF8-41F4-8D07-C66FFCF10AF4}" type="sibTrans" cxnId="{C954B81D-1B7A-4681-B92C-20B01FAF901E}">
      <dgm:prSet/>
      <dgm:spPr/>
      <dgm:t>
        <a:bodyPr/>
        <a:lstStyle/>
        <a:p>
          <a:endParaRPr lang="ru-RU"/>
        </a:p>
      </dgm:t>
    </dgm:pt>
    <dgm:pt modelId="{4BA460A5-3761-4603-B89F-DBB1A9A186F0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sz="2000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Организация работы школы в рамках муниципальной инновационной площадки</a:t>
          </a:r>
          <a:endParaRPr lang="ru-RU" sz="2000" b="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18F17C48-B1E8-4809-B267-6CA6B29D9AE4}" type="parTrans" cxnId="{0C0F302E-AF50-453C-9B7B-D3665CE92415}">
      <dgm:prSet/>
      <dgm:spPr/>
      <dgm:t>
        <a:bodyPr/>
        <a:lstStyle/>
        <a:p>
          <a:endParaRPr lang="ru-RU"/>
        </a:p>
      </dgm:t>
    </dgm:pt>
    <dgm:pt modelId="{FC111926-8C41-4076-A071-628FEE1B7C41}" type="sibTrans" cxnId="{0C0F302E-AF50-453C-9B7B-D3665CE92415}">
      <dgm:prSet/>
      <dgm:spPr/>
      <dgm:t>
        <a:bodyPr/>
        <a:lstStyle/>
        <a:p>
          <a:endParaRPr lang="ru-RU"/>
        </a:p>
      </dgm:t>
    </dgm:pt>
    <dgm:pt modelId="{6E3EBFEB-5C7C-4AAB-A6AD-A2B45268E5B2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ru-RU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Важно также оценивать степень доступности образовательных возможностей с учетом реальных потребностей школьников</a:t>
          </a:r>
          <a:endParaRPr lang="ru-RU" sz="20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6E9152D3-828A-4D5D-A2AB-EA14783C6CB4}" type="parTrans" cxnId="{8475650E-7EAD-4E16-A260-790D4A8A28DC}">
      <dgm:prSet/>
      <dgm:spPr/>
      <dgm:t>
        <a:bodyPr/>
        <a:lstStyle/>
        <a:p>
          <a:endParaRPr lang="ru-RU"/>
        </a:p>
      </dgm:t>
    </dgm:pt>
    <dgm:pt modelId="{30056713-B6F0-4C19-BBB9-75F6DA44A575}" type="sibTrans" cxnId="{8475650E-7EAD-4E16-A260-790D4A8A28DC}">
      <dgm:prSet/>
      <dgm:spPr/>
      <dgm:t>
        <a:bodyPr/>
        <a:lstStyle/>
        <a:p>
          <a:endParaRPr lang="ru-RU"/>
        </a:p>
      </dgm:t>
    </dgm:pt>
    <dgm:pt modelId="{EA7F448E-1316-419E-9EB1-FF993531CC66}" type="pres">
      <dgm:prSet presAssocID="{8DFBA82D-9F81-4E13-944D-67C59DABC2F0}" presName="Name0" presStyleCnt="0">
        <dgm:presLayoutVars>
          <dgm:dir/>
          <dgm:animLvl val="lvl"/>
          <dgm:resizeHandles val="exact"/>
        </dgm:presLayoutVars>
      </dgm:prSet>
      <dgm:spPr/>
    </dgm:pt>
    <dgm:pt modelId="{9BA3E656-5A11-446D-81B7-7047C64B4727}" type="pres">
      <dgm:prSet presAssocID="{6E3EBFEB-5C7C-4AAB-A6AD-A2B45268E5B2}" presName="boxAndChildren" presStyleCnt="0"/>
      <dgm:spPr/>
    </dgm:pt>
    <dgm:pt modelId="{7B194A85-2F9B-480B-902B-5DD3120BC8E6}" type="pres">
      <dgm:prSet presAssocID="{6E3EBFEB-5C7C-4AAB-A6AD-A2B45268E5B2}" presName="parentTextBox" presStyleLbl="node1" presStyleIdx="0" presStyleCnt="4"/>
      <dgm:spPr/>
    </dgm:pt>
    <dgm:pt modelId="{5C75C544-40DB-4098-985A-E29063D9205C}" type="pres">
      <dgm:prSet presAssocID="{415E77D7-BE61-4759-AE34-342BEC9F5A5C}" presName="sp" presStyleCnt="0"/>
      <dgm:spPr/>
    </dgm:pt>
    <dgm:pt modelId="{96542668-8588-4A95-8DAB-26ED00F6934C}" type="pres">
      <dgm:prSet presAssocID="{011AF1F8-8D39-4A8F-8B42-28DEF88F3BF3}" presName="arrowAndChildren" presStyleCnt="0"/>
      <dgm:spPr/>
    </dgm:pt>
    <dgm:pt modelId="{038BE91F-28B4-47C1-8F79-38FE642C1D4B}" type="pres">
      <dgm:prSet presAssocID="{011AF1F8-8D39-4A8F-8B42-28DEF88F3BF3}" presName="parentTextArrow" presStyleLbl="node1" presStyleIdx="1" presStyleCnt="4" custScaleY="118669"/>
      <dgm:spPr/>
      <dgm:t>
        <a:bodyPr/>
        <a:lstStyle/>
        <a:p>
          <a:endParaRPr lang="ru-RU"/>
        </a:p>
      </dgm:t>
    </dgm:pt>
    <dgm:pt modelId="{C5AFDDBC-3F16-49ED-A58F-5E100B8B7FB6}" type="pres">
      <dgm:prSet presAssocID="{FC111926-8C41-4076-A071-628FEE1B7C41}" presName="sp" presStyleCnt="0"/>
      <dgm:spPr/>
    </dgm:pt>
    <dgm:pt modelId="{6866C45B-8313-4F79-93EE-7E6B3853F845}" type="pres">
      <dgm:prSet presAssocID="{4BA460A5-3761-4603-B89F-DBB1A9A186F0}" presName="arrowAndChildren" presStyleCnt="0"/>
      <dgm:spPr/>
    </dgm:pt>
    <dgm:pt modelId="{EAB6B8C5-7096-4639-9145-4F39AAF89CBE}" type="pres">
      <dgm:prSet presAssocID="{4BA460A5-3761-4603-B89F-DBB1A9A186F0}" presName="parentTextArrow" presStyleLbl="node1" presStyleIdx="2" presStyleCnt="4" custScaleY="120724"/>
      <dgm:spPr/>
      <dgm:t>
        <a:bodyPr/>
        <a:lstStyle/>
        <a:p>
          <a:endParaRPr lang="ru-RU"/>
        </a:p>
      </dgm:t>
    </dgm:pt>
    <dgm:pt modelId="{C7E562C0-3823-4927-8A35-5241612F468D}" type="pres">
      <dgm:prSet presAssocID="{BF1FE206-DAF8-41F4-8D07-C66FFCF10AF4}" presName="sp" presStyleCnt="0"/>
      <dgm:spPr/>
    </dgm:pt>
    <dgm:pt modelId="{EB358878-EFF6-4DAC-86D6-6FD555E0757D}" type="pres">
      <dgm:prSet presAssocID="{D1E45A81-29C8-4ACF-8E44-893620BC3554}" presName="arrowAndChildren" presStyleCnt="0"/>
      <dgm:spPr/>
    </dgm:pt>
    <dgm:pt modelId="{5A471460-37E1-40C4-9E2F-19E1D0CFF145}" type="pres">
      <dgm:prSet presAssocID="{D1E45A81-29C8-4ACF-8E44-893620BC3554}" presName="parentTextArrow" presStyleLbl="node1" presStyleIdx="3" presStyleCnt="4" custScaleY="118900"/>
      <dgm:spPr/>
      <dgm:t>
        <a:bodyPr/>
        <a:lstStyle/>
        <a:p>
          <a:endParaRPr lang="ru-RU"/>
        </a:p>
      </dgm:t>
    </dgm:pt>
  </dgm:ptLst>
  <dgm:cxnLst>
    <dgm:cxn modelId="{0C0F302E-AF50-453C-9B7B-D3665CE92415}" srcId="{8DFBA82D-9F81-4E13-944D-67C59DABC2F0}" destId="{4BA460A5-3761-4603-B89F-DBB1A9A186F0}" srcOrd="1" destOrd="0" parTransId="{18F17C48-B1E8-4809-B267-6CA6B29D9AE4}" sibTransId="{FC111926-8C41-4076-A071-628FEE1B7C41}"/>
    <dgm:cxn modelId="{4A34D33F-2A94-486A-AB24-79D5B7158A4D}" type="presOf" srcId="{6E3EBFEB-5C7C-4AAB-A6AD-A2B45268E5B2}" destId="{7B194A85-2F9B-480B-902B-5DD3120BC8E6}" srcOrd="0" destOrd="0" presId="urn:microsoft.com/office/officeart/2005/8/layout/process4"/>
    <dgm:cxn modelId="{8475650E-7EAD-4E16-A260-790D4A8A28DC}" srcId="{8DFBA82D-9F81-4E13-944D-67C59DABC2F0}" destId="{6E3EBFEB-5C7C-4AAB-A6AD-A2B45268E5B2}" srcOrd="3" destOrd="0" parTransId="{6E9152D3-828A-4D5D-A2AB-EA14783C6CB4}" sibTransId="{30056713-B6F0-4C19-BBB9-75F6DA44A575}"/>
    <dgm:cxn modelId="{EE65A117-A3D0-4075-9A5F-C67CECE7085C}" type="presOf" srcId="{4BA460A5-3761-4603-B89F-DBB1A9A186F0}" destId="{EAB6B8C5-7096-4639-9145-4F39AAF89CBE}" srcOrd="0" destOrd="0" presId="urn:microsoft.com/office/officeart/2005/8/layout/process4"/>
    <dgm:cxn modelId="{9DFBD59E-5FED-4748-8696-ABE9BAD81D7D}" type="presOf" srcId="{011AF1F8-8D39-4A8F-8B42-28DEF88F3BF3}" destId="{038BE91F-28B4-47C1-8F79-38FE642C1D4B}" srcOrd="0" destOrd="0" presId="urn:microsoft.com/office/officeart/2005/8/layout/process4"/>
    <dgm:cxn modelId="{C954B81D-1B7A-4681-B92C-20B01FAF901E}" srcId="{8DFBA82D-9F81-4E13-944D-67C59DABC2F0}" destId="{D1E45A81-29C8-4ACF-8E44-893620BC3554}" srcOrd="0" destOrd="0" parTransId="{E53BEA0A-30E1-458A-B7B7-2548DACF9796}" sibTransId="{BF1FE206-DAF8-41F4-8D07-C66FFCF10AF4}"/>
    <dgm:cxn modelId="{CFF56BD9-B60F-471B-BB8B-A91D15476F95}" type="presOf" srcId="{8DFBA82D-9F81-4E13-944D-67C59DABC2F0}" destId="{EA7F448E-1316-419E-9EB1-FF993531CC66}" srcOrd="0" destOrd="0" presId="urn:microsoft.com/office/officeart/2005/8/layout/process4"/>
    <dgm:cxn modelId="{CC1F0151-616D-4013-A7CB-75093344199B}" type="presOf" srcId="{D1E45A81-29C8-4ACF-8E44-893620BC3554}" destId="{5A471460-37E1-40C4-9E2F-19E1D0CFF145}" srcOrd="0" destOrd="0" presId="urn:microsoft.com/office/officeart/2005/8/layout/process4"/>
    <dgm:cxn modelId="{A3AA8531-DA1A-4CCC-81D4-7BBC04628876}" srcId="{8DFBA82D-9F81-4E13-944D-67C59DABC2F0}" destId="{011AF1F8-8D39-4A8F-8B42-28DEF88F3BF3}" srcOrd="2" destOrd="0" parTransId="{61CF90D5-FD6D-42EB-AC51-A8734D21D42C}" sibTransId="{415E77D7-BE61-4759-AE34-342BEC9F5A5C}"/>
    <dgm:cxn modelId="{BE6D632E-B9C8-4562-A4C4-49CE4EE1A5A3}" type="presParOf" srcId="{EA7F448E-1316-419E-9EB1-FF993531CC66}" destId="{9BA3E656-5A11-446D-81B7-7047C64B4727}" srcOrd="0" destOrd="0" presId="urn:microsoft.com/office/officeart/2005/8/layout/process4"/>
    <dgm:cxn modelId="{644A7CF9-ECDA-44C0-AADC-A3CECF1E29F7}" type="presParOf" srcId="{9BA3E656-5A11-446D-81B7-7047C64B4727}" destId="{7B194A85-2F9B-480B-902B-5DD3120BC8E6}" srcOrd="0" destOrd="0" presId="urn:microsoft.com/office/officeart/2005/8/layout/process4"/>
    <dgm:cxn modelId="{48BC5B52-BD64-4136-83CC-0E4416B0EBF1}" type="presParOf" srcId="{EA7F448E-1316-419E-9EB1-FF993531CC66}" destId="{5C75C544-40DB-4098-985A-E29063D9205C}" srcOrd="1" destOrd="0" presId="urn:microsoft.com/office/officeart/2005/8/layout/process4"/>
    <dgm:cxn modelId="{79F6E12C-E582-4201-A7E1-8B02177BAF6E}" type="presParOf" srcId="{EA7F448E-1316-419E-9EB1-FF993531CC66}" destId="{96542668-8588-4A95-8DAB-26ED00F6934C}" srcOrd="2" destOrd="0" presId="urn:microsoft.com/office/officeart/2005/8/layout/process4"/>
    <dgm:cxn modelId="{F32A43BE-E5D9-42F9-AFBC-00CAF0076C31}" type="presParOf" srcId="{96542668-8588-4A95-8DAB-26ED00F6934C}" destId="{038BE91F-28B4-47C1-8F79-38FE642C1D4B}" srcOrd="0" destOrd="0" presId="urn:microsoft.com/office/officeart/2005/8/layout/process4"/>
    <dgm:cxn modelId="{BB9584A7-89DE-45F9-A910-2AF873F319BB}" type="presParOf" srcId="{EA7F448E-1316-419E-9EB1-FF993531CC66}" destId="{C5AFDDBC-3F16-49ED-A58F-5E100B8B7FB6}" srcOrd="3" destOrd="0" presId="urn:microsoft.com/office/officeart/2005/8/layout/process4"/>
    <dgm:cxn modelId="{531AE769-7909-4DE9-938E-A9F6C175B7CB}" type="presParOf" srcId="{EA7F448E-1316-419E-9EB1-FF993531CC66}" destId="{6866C45B-8313-4F79-93EE-7E6B3853F845}" srcOrd="4" destOrd="0" presId="urn:microsoft.com/office/officeart/2005/8/layout/process4"/>
    <dgm:cxn modelId="{D90B1270-93A4-4922-ACCE-73C2BDFB4C5F}" type="presParOf" srcId="{6866C45B-8313-4F79-93EE-7E6B3853F845}" destId="{EAB6B8C5-7096-4639-9145-4F39AAF89CBE}" srcOrd="0" destOrd="0" presId="urn:microsoft.com/office/officeart/2005/8/layout/process4"/>
    <dgm:cxn modelId="{DB8F6833-8BD8-4574-9548-458D4C097DDF}" type="presParOf" srcId="{EA7F448E-1316-419E-9EB1-FF993531CC66}" destId="{C7E562C0-3823-4927-8A35-5241612F468D}" srcOrd="5" destOrd="0" presId="urn:microsoft.com/office/officeart/2005/8/layout/process4"/>
    <dgm:cxn modelId="{0BBE925F-5559-4E86-926C-F16F57610F3A}" type="presParOf" srcId="{EA7F448E-1316-419E-9EB1-FF993531CC66}" destId="{EB358878-EFF6-4DAC-86D6-6FD555E0757D}" srcOrd="6" destOrd="0" presId="urn:microsoft.com/office/officeart/2005/8/layout/process4"/>
    <dgm:cxn modelId="{D1EF6386-9CA7-4319-BB3D-64103CDE9370}" type="presParOf" srcId="{EB358878-EFF6-4DAC-86D6-6FD555E0757D}" destId="{5A471460-37E1-40C4-9E2F-19E1D0CFF145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22FFA8E-F406-409C-91AB-50B1CFAFB775}">
      <dsp:nvSpPr>
        <dsp:cNvPr id="0" name=""/>
        <dsp:cNvSpPr/>
      </dsp:nvSpPr>
      <dsp:spPr>
        <a:xfrm>
          <a:off x="221852" y="636188"/>
          <a:ext cx="3190068" cy="3190068"/>
        </a:xfrm>
        <a:prstGeom prst="blockArc">
          <a:avLst>
            <a:gd name="adj1" fmla="val 8860029"/>
            <a:gd name="adj2" fmla="val 16296123"/>
            <a:gd name="adj3" fmla="val 4636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6F1107-9F36-443E-AC10-080605B722A2}">
      <dsp:nvSpPr>
        <dsp:cNvPr id="0" name=""/>
        <dsp:cNvSpPr/>
      </dsp:nvSpPr>
      <dsp:spPr>
        <a:xfrm>
          <a:off x="251581" y="685123"/>
          <a:ext cx="3190068" cy="3190068"/>
        </a:xfrm>
        <a:prstGeom prst="blockArc">
          <a:avLst>
            <a:gd name="adj1" fmla="val 1786276"/>
            <a:gd name="adj2" fmla="val 8986371"/>
            <a:gd name="adj3" fmla="val 4636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DC7401-88A3-422C-8FDE-7371FA804ACD}">
      <dsp:nvSpPr>
        <dsp:cNvPr id="0" name=""/>
        <dsp:cNvSpPr/>
      </dsp:nvSpPr>
      <dsp:spPr>
        <a:xfrm>
          <a:off x="280440" y="636725"/>
          <a:ext cx="3190068" cy="3190068"/>
        </a:xfrm>
        <a:prstGeom prst="blockArc">
          <a:avLst>
            <a:gd name="adj1" fmla="val 16166838"/>
            <a:gd name="adj2" fmla="val 1910614"/>
            <a:gd name="adj3" fmla="val 4636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6B10C2-6BEC-4F5D-AC1C-EF0337F115CB}">
      <dsp:nvSpPr>
        <dsp:cNvPr id="0" name=""/>
        <dsp:cNvSpPr/>
      </dsp:nvSpPr>
      <dsp:spPr>
        <a:xfrm>
          <a:off x="1159430" y="1807538"/>
          <a:ext cx="1467260" cy="1467260"/>
        </a:xfrm>
        <a:prstGeom prst="ellipse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610" tIns="54610" rIns="54610" bIns="54610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3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848</a:t>
          </a:r>
          <a:endParaRPr lang="ru-RU" sz="43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1159430" y="1807538"/>
        <a:ext cx="1467260" cy="1467260"/>
      </dsp:txXfrm>
    </dsp:sp>
    <dsp:sp modelId="{E2AB8FCC-CDD2-45A8-AEA1-28190D215E66}">
      <dsp:nvSpPr>
        <dsp:cNvPr id="0" name=""/>
        <dsp:cNvSpPr/>
      </dsp:nvSpPr>
      <dsp:spPr>
        <a:xfrm>
          <a:off x="977576" y="-126380"/>
          <a:ext cx="1765738" cy="1600306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5-9 классы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438</a:t>
          </a:r>
          <a:endParaRPr lang="ru-RU" sz="32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977576" y="-126380"/>
        <a:ext cx="1765738" cy="1600306"/>
      </dsp:txXfrm>
    </dsp:sp>
    <dsp:sp modelId="{5E1D8242-310C-45A6-923E-CC0B5BDB3238}">
      <dsp:nvSpPr>
        <dsp:cNvPr id="0" name=""/>
        <dsp:cNvSpPr/>
      </dsp:nvSpPr>
      <dsp:spPr>
        <a:xfrm>
          <a:off x="2371898" y="2323503"/>
          <a:ext cx="1654269" cy="146058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10-11 классы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53</a:t>
          </a:r>
          <a:endParaRPr lang="ru-RU" sz="32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2371898" y="2323503"/>
        <a:ext cx="1654269" cy="1460582"/>
      </dsp:txXfrm>
    </dsp:sp>
    <dsp:sp modelId="{CF620053-D30A-40C4-9AB7-DC6706C0A12B}">
      <dsp:nvSpPr>
        <dsp:cNvPr id="0" name=""/>
        <dsp:cNvSpPr/>
      </dsp:nvSpPr>
      <dsp:spPr>
        <a:xfrm>
          <a:off x="-297944" y="2302666"/>
          <a:ext cx="1596681" cy="1523727"/>
        </a:xfrm>
        <a:prstGeom prst="ellipse">
          <a:avLst/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0" kern="1200" dirty="0" smtClean="0">
              <a:solidFill>
                <a:schemeClr val="tx1"/>
              </a:solidFill>
            </a:rPr>
            <a:t>1-4 классы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chemeClr val="tx1"/>
              </a:solidFill>
            </a:rPr>
            <a:t>355</a:t>
          </a:r>
          <a:endParaRPr lang="ru-RU" sz="3200" b="1" kern="1200" dirty="0">
            <a:solidFill>
              <a:schemeClr val="tx1"/>
            </a:solidFill>
          </a:endParaRPr>
        </a:p>
      </dsp:txBody>
      <dsp:txXfrm>
        <a:off x="-297944" y="2302666"/>
        <a:ext cx="1596681" cy="152372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1F024AD-9F2F-4DC3-A959-D47A99554E42}">
      <dsp:nvSpPr>
        <dsp:cNvPr id="0" name=""/>
        <dsp:cNvSpPr/>
      </dsp:nvSpPr>
      <dsp:spPr>
        <a:xfrm>
          <a:off x="364018" y="628331"/>
          <a:ext cx="3094180" cy="3094180"/>
        </a:xfrm>
        <a:prstGeom prst="blockArc">
          <a:avLst>
            <a:gd name="adj1" fmla="val 11943873"/>
            <a:gd name="adj2" fmla="val 16412214"/>
            <a:gd name="adj3" fmla="val 463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7A7677-3DC4-474A-B261-4B0EAC2321F8}">
      <dsp:nvSpPr>
        <dsp:cNvPr id="0" name=""/>
        <dsp:cNvSpPr/>
      </dsp:nvSpPr>
      <dsp:spPr>
        <a:xfrm>
          <a:off x="338572" y="696585"/>
          <a:ext cx="3094180" cy="3094180"/>
        </a:xfrm>
        <a:prstGeom prst="blockArc">
          <a:avLst>
            <a:gd name="adj1" fmla="val 7879385"/>
            <a:gd name="adj2" fmla="val 12109595"/>
            <a:gd name="adj3" fmla="val 463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2FFA8E-F406-409C-91AB-50B1CFAFB775}">
      <dsp:nvSpPr>
        <dsp:cNvPr id="0" name=""/>
        <dsp:cNvSpPr/>
      </dsp:nvSpPr>
      <dsp:spPr>
        <a:xfrm>
          <a:off x="394828" y="748635"/>
          <a:ext cx="3094180" cy="3094180"/>
        </a:xfrm>
        <a:prstGeom prst="blockArc">
          <a:avLst>
            <a:gd name="adj1" fmla="val 2746251"/>
            <a:gd name="adj2" fmla="val 8053749"/>
            <a:gd name="adj3" fmla="val 463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6F1107-9F36-443E-AC10-080605B722A2}">
      <dsp:nvSpPr>
        <dsp:cNvPr id="0" name=""/>
        <dsp:cNvSpPr/>
      </dsp:nvSpPr>
      <dsp:spPr>
        <a:xfrm>
          <a:off x="392381" y="751022"/>
          <a:ext cx="3094180" cy="3094180"/>
        </a:xfrm>
        <a:prstGeom prst="blockArc">
          <a:avLst>
            <a:gd name="adj1" fmla="val 20385019"/>
            <a:gd name="adj2" fmla="val 2738474"/>
            <a:gd name="adj3" fmla="val 463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DC7401-88A3-422C-8FDE-7371FA804ACD}">
      <dsp:nvSpPr>
        <dsp:cNvPr id="0" name=""/>
        <dsp:cNvSpPr/>
      </dsp:nvSpPr>
      <dsp:spPr>
        <a:xfrm>
          <a:off x="352772" y="627594"/>
          <a:ext cx="3094180" cy="3094180"/>
        </a:xfrm>
        <a:prstGeom prst="blockArc">
          <a:avLst>
            <a:gd name="adj1" fmla="val 16437850"/>
            <a:gd name="adj2" fmla="val 20679992"/>
            <a:gd name="adj3" fmla="val 463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6B10C2-6BEC-4F5D-AC1C-EF0337F115CB}">
      <dsp:nvSpPr>
        <dsp:cNvPr id="0" name=""/>
        <dsp:cNvSpPr/>
      </dsp:nvSpPr>
      <dsp:spPr>
        <a:xfrm>
          <a:off x="1296830" y="2056522"/>
          <a:ext cx="1286540" cy="1080647"/>
        </a:xfrm>
        <a:prstGeom prst="ellipse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b="1" kern="1200" dirty="0" smtClean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59</a:t>
          </a:r>
          <a:endParaRPr lang="ru-RU" sz="48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1296830" y="2056522"/>
        <a:ext cx="1286540" cy="1080647"/>
      </dsp:txXfrm>
    </dsp:sp>
    <dsp:sp modelId="{E2AB8FCC-CDD2-45A8-AEA1-28190D215E66}">
      <dsp:nvSpPr>
        <dsp:cNvPr id="0" name=""/>
        <dsp:cNvSpPr/>
      </dsp:nvSpPr>
      <dsp:spPr>
        <a:xfrm>
          <a:off x="798814" y="-109507"/>
          <a:ext cx="2411042" cy="1553209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Высшее образование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438</a:t>
          </a:r>
          <a:endParaRPr lang="ru-RU" sz="32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798814" y="-109507"/>
        <a:ext cx="2411042" cy="1553209"/>
      </dsp:txXfrm>
    </dsp:sp>
    <dsp:sp modelId="{5E1D8242-310C-45A6-923E-CC0B5BDB3238}">
      <dsp:nvSpPr>
        <dsp:cNvPr id="0" name=""/>
        <dsp:cNvSpPr/>
      </dsp:nvSpPr>
      <dsp:spPr>
        <a:xfrm>
          <a:off x="2435056" y="1066268"/>
          <a:ext cx="1844430" cy="1417597"/>
        </a:xfrm>
        <a:prstGeom prst="ellipse">
          <a:avLst/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Высшая категория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17</a:t>
          </a:r>
          <a:endParaRPr lang="ru-RU" sz="32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2435056" y="1066268"/>
        <a:ext cx="1844430" cy="1417597"/>
      </dsp:txXfrm>
    </dsp:sp>
    <dsp:sp modelId="{CF620053-D30A-40C4-9AB7-DC6706C0A12B}">
      <dsp:nvSpPr>
        <dsp:cNvPr id="0" name=""/>
        <dsp:cNvSpPr/>
      </dsp:nvSpPr>
      <dsp:spPr>
        <a:xfrm>
          <a:off x="2118865" y="2591714"/>
          <a:ext cx="1754324" cy="1573744"/>
        </a:xfrm>
        <a:prstGeom prst="ellipse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Средний опыт работы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chemeClr val="tx1"/>
              </a:solidFill>
            </a:rPr>
            <a:t>25 лет</a:t>
          </a:r>
          <a:endParaRPr lang="ru-RU" sz="3200" b="1" kern="1200" dirty="0">
            <a:solidFill>
              <a:schemeClr val="tx1"/>
            </a:solidFill>
          </a:endParaRPr>
        </a:p>
      </dsp:txBody>
      <dsp:txXfrm>
        <a:off x="2118865" y="2591714"/>
        <a:ext cx="1754324" cy="1573744"/>
      </dsp:txXfrm>
    </dsp:sp>
    <dsp:sp modelId="{5E16FDCD-658B-435F-88FD-F98DD4DF91AF}">
      <dsp:nvSpPr>
        <dsp:cNvPr id="0" name=""/>
        <dsp:cNvSpPr/>
      </dsp:nvSpPr>
      <dsp:spPr>
        <a:xfrm>
          <a:off x="0" y="2558265"/>
          <a:ext cx="1775617" cy="1640643"/>
        </a:xfrm>
        <a:prstGeom prst="ellipse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Средний возраст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48 лет</a:t>
          </a:r>
          <a:endParaRPr lang="ru-RU" sz="23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0" y="2558265"/>
        <a:ext cx="1775617" cy="1640643"/>
      </dsp:txXfrm>
    </dsp:sp>
    <dsp:sp modelId="{8A17C498-F522-4F07-88EC-85B320A56D88}">
      <dsp:nvSpPr>
        <dsp:cNvPr id="0" name=""/>
        <dsp:cNvSpPr/>
      </dsp:nvSpPr>
      <dsp:spPr>
        <a:xfrm>
          <a:off x="-406297" y="942370"/>
          <a:ext cx="1778179" cy="1478883"/>
        </a:xfrm>
        <a:prstGeom prst="ellipse">
          <a:avLst/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I </a:t>
          </a:r>
          <a:r>
            <a:rPr lang="ru-RU" sz="2000" b="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категория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33</a:t>
          </a:r>
          <a:endParaRPr lang="ru-RU" sz="36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-406297" y="942370"/>
        <a:ext cx="1778179" cy="1478883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28D2C44-6C0F-4CFB-9D36-E6234882028E}">
      <dsp:nvSpPr>
        <dsp:cNvPr id="0" name=""/>
        <dsp:cNvSpPr/>
      </dsp:nvSpPr>
      <dsp:spPr>
        <a:xfrm>
          <a:off x="0" y="789152"/>
          <a:ext cx="7709210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EB8547-134A-4C5F-AC96-0891EC5624B8}">
      <dsp:nvSpPr>
        <dsp:cNvPr id="0" name=""/>
        <dsp:cNvSpPr/>
      </dsp:nvSpPr>
      <dsp:spPr>
        <a:xfrm>
          <a:off x="307540" y="70966"/>
          <a:ext cx="7392524" cy="107242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973" tIns="0" rIns="203973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Arial" pitchFamily="34" charset="0"/>
              <a:cs typeface="Arial" pitchFamily="34" charset="0"/>
            </a:rPr>
            <a:t>Положение о формах, периодичности, порядке текущего контроля и промежуточной аттестации</a:t>
          </a:r>
          <a:endParaRPr lang="ru-RU" sz="2400" b="1" kern="1200" dirty="0">
            <a:latin typeface="Arial" pitchFamily="34" charset="0"/>
            <a:cs typeface="Arial" pitchFamily="34" charset="0"/>
          </a:endParaRPr>
        </a:p>
      </dsp:txBody>
      <dsp:txXfrm>
        <a:off x="307540" y="70966"/>
        <a:ext cx="7392524" cy="1072426"/>
      </dsp:txXfrm>
    </dsp:sp>
    <dsp:sp modelId="{4A512608-E241-4334-B8DE-2065B28CF31F}">
      <dsp:nvSpPr>
        <dsp:cNvPr id="0" name=""/>
        <dsp:cNvSpPr/>
      </dsp:nvSpPr>
      <dsp:spPr>
        <a:xfrm>
          <a:off x="0" y="2354422"/>
          <a:ext cx="7709210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D9441A-A4BF-43C4-9404-464BF06D44EA}">
      <dsp:nvSpPr>
        <dsp:cNvPr id="0" name=""/>
        <dsp:cNvSpPr/>
      </dsp:nvSpPr>
      <dsp:spPr>
        <a:xfrm>
          <a:off x="367015" y="1523552"/>
          <a:ext cx="7340305" cy="11851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973" tIns="0" rIns="203973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Arial" pitchFamily="34" charset="0"/>
              <a:cs typeface="Arial" pitchFamily="34" charset="0"/>
            </a:rPr>
            <a:t>Правила внутреннего распорядка обучающихся</a:t>
          </a:r>
          <a:endParaRPr lang="ru-RU" sz="2400" b="1" kern="1200" dirty="0">
            <a:latin typeface="Arial" pitchFamily="34" charset="0"/>
            <a:cs typeface="Arial" pitchFamily="34" charset="0"/>
          </a:endParaRPr>
        </a:p>
      </dsp:txBody>
      <dsp:txXfrm>
        <a:off x="367015" y="1523552"/>
        <a:ext cx="7340305" cy="1185109"/>
      </dsp:txXfrm>
    </dsp:sp>
    <dsp:sp modelId="{82BAA363-FC15-4B5C-9A85-D0FD7F9AB8F1}">
      <dsp:nvSpPr>
        <dsp:cNvPr id="0" name=""/>
        <dsp:cNvSpPr/>
      </dsp:nvSpPr>
      <dsp:spPr>
        <a:xfrm>
          <a:off x="0" y="3862779"/>
          <a:ext cx="7709210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2C6051-40D2-449A-BA35-35A2EA1AA049}">
      <dsp:nvSpPr>
        <dsp:cNvPr id="0" name=""/>
        <dsp:cNvSpPr/>
      </dsp:nvSpPr>
      <dsp:spPr>
        <a:xfrm>
          <a:off x="367015" y="3088822"/>
          <a:ext cx="7340305" cy="112819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973" tIns="0" rIns="203973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Arial" pitchFamily="34" charset="0"/>
              <a:cs typeface="Arial" pitchFamily="34" charset="0"/>
            </a:rPr>
            <a:t>Отчёт о </a:t>
          </a:r>
          <a:r>
            <a:rPr lang="ru-RU" sz="2400" b="1" kern="1200" dirty="0" err="1" smtClean="0">
              <a:latin typeface="Arial" pitchFamily="34" charset="0"/>
              <a:cs typeface="Arial" pitchFamily="34" charset="0"/>
            </a:rPr>
            <a:t>самообследовании</a:t>
          </a:r>
          <a:endParaRPr lang="ru-RU" sz="2400" b="1" kern="1200" dirty="0">
            <a:latin typeface="Arial" pitchFamily="34" charset="0"/>
            <a:cs typeface="Arial" pitchFamily="34" charset="0"/>
          </a:endParaRPr>
        </a:p>
      </dsp:txBody>
      <dsp:txXfrm>
        <a:off x="367015" y="3088822"/>
        <a:ext cx="7340305" cy="1128197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93E9CE9-47D9-41B4-BF91-349F54433F1A}">
      <dsp:nvSpPr>
        <dsp:cNvPr id="0" name=""/>
        <dsp:cNvSpPr/>
      </dsp:nvSpPr>
      <dsp:spPr>
        <a:xfrm>
          <a:off x="10389" y="3465"/>
          <a:ext cx="4202748" cy="3833957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Задачи </a:t>
          </a:r>
          <a:endParaRPr lang="ru-RU" sz="16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систематическое отслеживание и анализ состояния системы образования в ОО для принятия обоснованных и своевременных управленческих решений, направленных на повышение качества образовательного процесса и образовательного результата;</a:t>
          </a:r>
          <a:endParaRPr lang="ru-RU" sz="16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максимальное устранение эффекта неполноты и неточности информации о качестве образования, как на этапе планирования образовательных результатов, так и на этапе оценки эффективности образовательного процесса по достижению соответствующего качества образования.</a:t>
          </a:r>
          <a:endParaRPr lang="ru-RU" sz="16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10389" y="3465"/>
        <a:ext cx="4202748" cy="3833957"/>
      </dsp:txXfrm>
    </dsp:sp>
    <dsp:sp modelId="{E5DBF86B-2D41-4204-A588-0C9071A03A6C}">
      <dsp:nvSpPr>
        <dsp:cNvPr id="0" name=""/>
        <dsp:cNvSpPr/>
      </dsp:nvSpPr>
      <dsp:spPr>
        <a:xfrm>
          <a:off x="4446719" y="36855"/>
          <a:ext cx="4193405" cy="3767176"/>
        </a:xfrm>
        <a:prstGeom prst="rect">
          <a:avLst/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Принципы </a:t>
          </a:r>
          <a:endParaRPr lang="ru-RU" sz="1600" kern="1200" dirty="0" smtClean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  <a:sym typeface="Symbol"/>
            </a:rPr>
            <a:t></a:t>
          </a:r>
          <a:r>
            <a:rPr lang="ru-RU" sz="16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объективности, достоверности, преемственности, полноты и системности информации о качестве образования;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  <a:sym typeface="Symbol"/>
            </a:rPr>
            <a:t></a:t>
          </a:r>
          <a:r>
            <a:rPr lang="ru-RU" sz="16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открытости, прозрачности процедур оценки качества образования;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  <a:sym typeface="Symbol"/>
            </a:rPr>
            <a:t></a:t>
          </a:r>
          <a:r>
            <a:rPr lang="ru-RU" sz="16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доступности информации о состоянии и качестве образования для различных групп потребителей;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  <a:sym typeface="Symbol"/>
            </a:rPr>
            <a:t></a:t>
          </a:r>
          <a:r>
            <a:rPr lang="ru-RU" sz="16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соблюдения морально-этических норм при проведении процедур оценки качества образования в ОО</a:t>
          </a:r>
          <a:r>
            <a:rPr lang="ru-RU" sz="18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.</a:t>
          </a:r>
          <a:endParaRPr kumimoji="0" lang="ru-RU" sz="1800" b="1" i="0" u="none" strike="noStrike" kern="1200" cap="none" normalizeH="0" baseline="0" dirty="0" smtClean="0">
            <a:ln/>
            <a:solidFill>
              <a:schemeClr val="tx1"/>
            </a:solidFill>
            <a:effectLst/>
            <a:latin typeface="Arial" pitchFamily="34" charset="0"/>
            <a:cs typeface="Arial" pitchFamily="34" charset="0"/>
          </a:endParaRPr>
        </a:p>
      </dsp:txBody>
      <dsp:txXfrm>
        <a:off x="4446719" y="36855"/>
        <a:ext cx="4193405" cy="3767176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57154B5-47B8-4F48-AD2F-8C2DA0650819}">
      <dsp:nvSpPr>
        <dsp:cNvPr id="0" name=""/>
        <dsp:cNvSpPr/>
      </dsp:nvSpPr>
      <dsp:spPr>
        <a:xfrm>
          <a:off x="2535586" y="74112"/>
          <a:ext cx="6332642" cy="677741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t" anchorCtr="0">
          <a:noAutofit/>
        </a:bodyPr>
        <a:lstStyle/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>
              <a:latin typeface="Arial" pitchFamily="34" charset="0"/>
              <a:cs typeface="Arial" pitchFamily="34" charset="0"/>
            </a:rPr>
            <a:t>исследования программ образования; </a:t>
          </a:r>
          <a:endParaRPr lang="ru-RU" sz="15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>
              <a:latin typeface="Arial" pitchFamily="34" charset="0"/>
              <a:cs typeface="Arial" pitchFamily="34" charset="0"/>
            </a:rPr>
            <a:t>условия реализации образовательных программ; </a:t>
          </a:r>
          <a:endParaRPr lang="ru-RU" sz="15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>
              <a:latin typeface="Arial" pitchFamily="34" charset="0"/>
              <a:cs typeface="Arial" pitchFamily="34" charset="0"/>
            </a:rPr>
            <a:t>образовательные результаты учащихся; </a:t>
          </a:r>
          <a:endParaRPr lang="ru-RU" sz="15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>
              <a:latin typeface="Arial" pitchFamily="34" charset="0"/>
              <a:cs typeface="Arial" pitchFamily="34" charset="0"/>
            </a:rPr>
            <a:t>качество образовательных услуг для потребителей.</a:t>
          </a:r>
          <a:endParaRPr lang="ru-RU" sz="1500" kern="1200" dirty="0">
            <a:latin typeface="Arial" pitchFamily="34" charset="0"/>
            <a:cs typeface="Arial" pitchFamily="34" charset="0"/>
          </a:endParaRPr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3600" kern="1200" dirty="0"/>
        </a:p>
      </dsp:txBody>
      <dsp:txXfrm>
        <a:off x="2535586" y="74112"/>
        <a:ext cx="6332642" cy="677741"/>
      </dsp:txXfrm>
    </dsp:sp>
    <dsp:sp modelId="{179B5A66-1B51-477E-966F-7B64A5B325E0}">
      <dsp:nvSpPr>
        <dsp:cNvPr id="0" name=""/>
        <dsp:cNvSpPr/>
      </dsp:nvSpPr>
      <dsp:spPr>
        <a:xfrm>
          <a:off x="0" y="9138"/>
          <a:ext cx="2439003" cy="809111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Arial" pitchFamily="34" charset="0"/>
              <a:cs typeface="Arial" pitchFamily="34" charset="0"/>
            </a:rPr>
            <a:t>Направления</a:t>
          </a:r>
          <a:endParaRPr lang="ru-RU" sz="2000" b="1" kern="1200" dirty="0">
            <a:latin typeface="Arial" pitchFamily="34" charset="0"/>
            <a:cs typeface="Arial" pitchFamily="34" charset="0"/>
          </a:endParaRPr>
        </a:p>
      </dsp:txBody>
      <dsp:txXfrm>
        <a:off x="0" y="9138"/>
        <a:ext cx="2439003" cy="809111"/>
      </dsp:txXfrm>
    </dsp:sp>
    <dsp:sp modelId="{65089588-1FD2-46CD-8C97-14BD055E090D}">
      <dsp:nvSpPr>
        <dsp:cNvPr id="0" name=""/>
        <dsp:cNvSpPr/>
      </dsp:nvSpPr>
      <dsp:spPr>
        <a:xfrm>
          <a:off x="2440782" y="671471"/>
          <a:ext cx="6347313" cy="2150385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-3695877"/>
            <a:satOff val="-6408"/>
            <a:lumOff val="-644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3695877"/>
              <a:satOff val="-6408"/>
              <a:lumOff val="-64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>
              <a:latin typeface="Arial" pitchFamily="34" charset="0"/>
              <a:cs typeface="Arial" pitchFamily="34" charset="0"/>
            </a:rPr>
            <a:t>лицензирование; </a:t>
          </a:r>
          <a:endParaRPr lang="ru-RU" sz="15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>
              <a:latin typeface="Arial" pitchFamily="34" charset="0"/>
              <a:cs typeface="Arial" pitchFamily="34" charset="0"/>
            </a:rPr>
            <a:t>государственная аккредитация; </a:t>
          </a:r>
          <a:endParaRPr lang="ru-RU" sz="15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>
              <a:latin typeface="Arial" pitchFamily="34" charset="0"/>
              <a:cs typeface="Arial" pitchFamily="34" charset="0"/>
            </a:rPr>
            <a:t>внутренний мониторинг качества образования обучающихся; </a:t>
          </a:r>
          <a:endParaRPr lang="ru-RU" sz="15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>
              <a:latin typeface="Arial" pitchFamily="34" charset="0"/>
              <a:cs typeface="Arial" pitchFamily="34" charset="0"/>
            </a:rPr>
            <a:t>результаты аттестации педагогических работников и администрации;</a:t>
          </a:r>
          <a:endParaRPr lang="ru-RU" sz="15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>
              <a:latin typeface="Arial" pitchFamily="34" charset="0"/>
              <a:cs typeface="Arial" pitchFamily="34" charset="0"/>
            </a:rPr>
            <a:t>результаты общественной экспертизы качества образования; </a:t>
          </a:r>
          <a:endParaRPr lang="ru-RU" sz="15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>
              <a:latin typeface="Arial" pitchFamily="34" charset="0"/>
              <a:cs typeface="Arial" pitchFamily="34" charset="0"/>
            </a:rPr>
            <a:t>государственная итоговая аттестация выпускников; </a:t>
          </a:r>
          <a:endParaRPr lang="ru-RU" sz="15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>
              <a:latin typeface="Arial" pitchFamily="34" charset="0"/>
              <a:cs typeface="Arial" pitchFamily="34" charset="0"/>
            </a:rPr>
            <a:t>независимые диагностики и международные исследования.</a:t>
          </a:r>
          <a:endParaRPr lang="ru-RU" sz="1500" kern="1200" dirty="0">
            <a:latin typeface="Arial" pitchFamily="34" charset="0"/>
            <a:cs typeface="Arial" pitchFamily="34" charset="0"/>
          </a:endParaRPr>
        </a:p>
      </dsp:txBody>
      <dsp:txXfrm>
        <a:off x="2440782" y="671471"/>
        <a:ext cx="6347313" cy="2150385"/>
      </dsp:txXfrm>
    </dsp:sp>
    <dsp:sp modelId="{D0734264-8E9F-45CF-A2FB-244AE0319FDE}">
      <dsp:nvSpPr>
        <dsp:cNvPr id="0" name=""/>
        <dsp:cNvSpPr/>
      </dsp:nvSpPr>
      <dsp:spPr>
        <a:xfrm>
          <a:off x="24" y="1663522"/>
          <a:ext cx="2353845" cy="960372"/>
        </a:xfrm>
        <a:prstGeom prst="roundRect">
          <a:avLst/>
        </a:prstGeom>
        <a:solidFill>
          <a:schemeClr val="accent5">
            <a:hueOff val="-3676673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Arial" pitchFamily="34" charset="0"/>
              <a:cs typeface="Arial" pitchFamily="34" charset="0"/>
            </a:rPr>
            <a:t>Структурные элементы</a:t>
          </a:r>
          <a:r>
            <a:rPr lang="ru-RU" sz="2000" kern="1200" dirty="0" smtClean="0">
              <a:latin typeface="Arial" pitchFamily="34" charset="0"/>
              <a:cs typeface="Arial" pitchFamily="34" charset="0"/>
            </a:rPr>
            <a:t> </a:t>
          </a:r>
          <a:endParaRPr lang="ru-RU" sz="2000" kern="1200" dirty="0">
            <a:latin typeface="Arial" pitchFamily="34" charset="0"/>
            <a:cs typeface="Arial" pitchFamily="34" charset="0"/>
          </a:endParaRPr>
        </a:p>
      </dsp:txBody>
      <dsp:txXfrm>
        <a:off x="24" y="1663522"/>
        <a:ext cx="2353845" cy="960372"/>
      </dsp:txXfrm>
    </dsp:sp>
    <dsp:sp modelId="{5E0EDDA8-2A3C-46CD-A83F-55B6D25DDF04}">
      <dsp:nvSpPr>
        <dsp:cNvPr id="0" name=""/>
        <dsp:cNvSpPr/>
      </dsp:nvSpPr>
      <dsp:spPr>
        <a:xfrm>
          <a:off x="2453859" y="3009106"/>
          <a:ext cx="6410039" cy="2058769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-7391754"/>
            <a:satOff val="-12816"/>
            <a:lumOff val="-1289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7391754"/>
              <a:satOff val="-12816"/>
              <a:lumOff val="-128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 </a:t>
          </a:r>
          <a:r>
            <a:rPr lang="ru-RU" sz="1400" kern="1200" dirty="0" smtClean="0">
              <a:latin typeface="Arial" pitchFamily="34" charset="0"/>
              <a:cs typeface="Arial" pitchFamily="34" charset="0"/>
            </a:rPr>
            <a:t>наличие отчёта с анализом предметных, </a:t>
          </a:r>
          <a:r>
            <a:rPr lang="ru-RU" sz="1400" kern="1200" dirty="0" err="1" smtClean="0">
              <a:latin typeface="Arial" pitchFamily="34" charset="0"/>
              <a:cs typeface="Arial" pitchFamily="34" charset="0"/>
            </a:rPr>
            <a:t>метапредментых</a:t>
          </a:r>
          <a:r>
            <a:rPr lang="ru-RU" sz="1400" kern="1200" dirty="0" smtClean="0">
              <a:latin typeface="Arial" pitchFamily="34" charset="0"/>
              <a:cs typeface="Arial" pitchFamily="34" charset="0"/>
            </a:rPr>
            <a:t>, личностных результатов,</a:t>
          </a:r>
          <a:endParaRPr lang="ru-RU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Arial" pitchFamily="34" charset="0"/>
              <a:cs typeface="Arial" pitchFamily="34" charset="0"/>
            </a:rPr>
            <a:t>- наличие зафиксированной динамики результатов,</a:t>
          </a:r>
          <a:endParaRPr lang="ru-RU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Arial" pitchFamily="34" charset="0"/>
              <a:cs typeface="Arial" pitchFamily="34" charset="0"/>
            </a:rPr>
            <a:t>- наличие сравнительного анализа результатов внешней (</a:t>
          </a:r>
          <a:r>
            <a:rPr lang="en-US" sz="1400" kern="1200" dirty="0" smtClean="0">
              <a:latin typeface="Arial" pitchFamily="34" charset="0"/>
              <a:cs typeface="Arial" pitchFamily="34" charset="0"/>
            </a:rPr>
            <a:t>PISA</a:t>
          </a:r>
          <a:r>
            <a:rPr lang="ru-RU" sz="1400" kern="1200" dirty="0" smtClean="0">
              <a:latin typeface="Arial" pitchFamily="34" charset="0"/>
              <a:cs typeface="Arial" pitchFamily="34" charset="0"/>
            </a:rPr>
            <a:t>) и внутренней оценки,</a:t>
          </a:r>
          <a:endParaRPr lang="ru-RU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Arial" pitchFamily="34" charset="0"/>
              <a:cs typeface="Arial" pitchFamily="34" charset="0"/>
            </a:rPr>
            <a:t>- наличие анализа результатов ОГЭ и ЕГЭ,</a:t>
          </a:r>
          <a:endParaRPr lang="ru-RU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Arial" pitchFamily="34" charset="0"/>
              <a:cs typeface="Arial" pitchFamily="34" charset="0"/>
            </a:rPr>
            <a:t>- определение причин достижения высоких или низких результатов.</a:t>
          </a:r>
          <a:endParaRPr lang="ru-RU" sz="1400" kern="1200" dirty="0">
            <a:latin typeface="Arial" pitchFamily="34" charset="0"/>
            <a:cs typeface="Arial" pitchFamily="34" charset="0"/>
          </a:endParaRPr>
        </a:p>
      </dsp:txBody>
      <dsp:txXfrm>
        <a:off x="2453859" y="3009106"/>
        <a:ext cx="6410039" cy="2058769"/>
      </dsp:txXfrm>
    </dsp:sp>
    <dsp:sp modelId="{548EC749-D987-4395-AEAB-446414603D81}">
      <dsp:nvSpPr>
        <dsp:cNvPr id="0" name=""/>
        <dsp:cNvSpPr/>
      </dsp:nvSpPr>
      <dsp:spPr>
        <a:xfrm>
          <a:off x="0" y="3623658"/>
          <a:ext cx="2331732" cy="902542"/>
        </a:xfrm>
        <a:prstGeom prst="roundRect">
          <a:avLst/>
        </a:prstGeom>
        <a:solidFill>
          <a:schemeClr val="accent5">
            <a:hueOff val="-7353345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Arial" pitchFamily="34" charset="0"/>
              <a:cs typeface="Arial" pitchFamily="34" charset="0"/>
            </a:rPr>
            <a:t>Индикаторы  объективности             и надежности </a:t>
          </a:r>
          <a:r>
            <a:rPr lang="ru-RU" sz="2000" kern="1200" dirty="0" smtClean="0">
              <a:latin typeface="Arial" pitchFamily="34" charset="0"/>
              <a:cs typeface="Arial" pitchFamily="34" charset="0"/>
            </a:rPr>
            <a:t> </a:t>
          </a:r>
          <a:endParaRPr lang="ru-RU" sz="2000" kern="1200" dirty="0">
            <a:latin typeface="Arial" pitchFamily="34" charset="0"/>
            <a:cs typeface="Arial" pitchFamily="34" charset="0"/>
          </a:endParaRPr>
        </a:p>
      </dsp:txBody>
      <dsp:txXfrm>
        <a:off x="0" y="3623658"/>
        <a:ext cx="2331732" cy="902542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8C1C647-65F0-49E8-A75E-EC0A4AA29922}">
      <dsp:nvSpPr>
        <dsp:cNvPr id="0" name=""/>
        <dsp:cNvSpPr/>
      </dsp:nvSpPr>
      <dsp:spPr>
        <a:xfrm>
          <a:off x="7719" y="2877"/>
          <a:ext cx="2034786" cy="405824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1" kern="1200" dirty="0" smtClean="0"/>
        </a:p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Процедура </a:t>
          </a:r>
          <a:endParaRPr lang="ru-RU" sz="1600" kern="1200" dirty="0" smtClean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1)проведение социологических опросов участников образовательных отношений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2) внутренний мониторинг качества знаний;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3) кадровое обеспечение;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4) проведение самообследования.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 smtClean="0">
            <a:latin typeface="Arial" pitchFamily="34" charset="0"/>
            <a:cs typeface="Arial" pitchFamily="34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 smtClean="0">
            <a:latin typeface="Arial" pitchFamily="34" charset="0"/>
            <a:cs typeface="Arial" pitchFamily="34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kumimoji="0" lang="ru-RU" sz="1200" b="1" i="0" u="none" strike="noStrike" kern="1200" cap="none" normalizeH="0" baseline="0" dirty="0" smtClean="0">
            <a:ln/>
            <a:effectLst/>
            <a:latin typeface="Arial" pitchFamily="34" charset="0"/>
            <a:cs typeface="Arial" pitchFamily="34" charset="0"/>
          </a:endParaRPr>
        </a:p>
      </dsp:txBody>
      <dsp:txXfrm>
        <a:off x="7719" y="2877"/>
        <a:ext cx="2034786" cy="4058245"/>
      </dsp:txXfrm>
    </dsp:sp>
    <dsp:sp modelId="{E5DBF86B-2D41-4204-A588-0C9071A03A6C}">
      <dsp:nvSpPr>
        <dsp:cNvPr id="0" name=""/>
        <dsp:cNvSpPr/>
      </dsp:nvSpPr>
      <dsp:spPr>
        <a:xfrm>
          <a:off x="2191397" y="0"/>
          <a:ext cx="1982942" cy="4063998"/>
        </a:xfrm>
        <a:prstGeom prst="rect">
          <a:avLst/>
        </a:prstGeom>
        <a:solidFill>
          <a:schemeClr val="accent5">
            <a:hueOff val="-2451115"/>
            <a:satOff val="-3409"/>
            <a:lumOff val="-13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Инструментарий оценивания: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письменные и устные работы, тесты 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комплексные работы на основе единого текста 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проекты, практические и творческие работы 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формы оценивания, связанные с итоговой аттестацией 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дневники достижений (портфолио) 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другие материалы для самоанализа, самооценки, наблюдений</a:t>
          </a:r>
          <a:endParaRPr kumimoji="0" lang="ru-RU" sz="1400" b="1" i="0" u="none" strike="noStrike" kern="1200" cap="none" normalizeH="0" baseline="0" dirty="0" smtClean="0">
            <a:ln/>
            <a:solidFill>
              <a:schemeClr val="tx1"/>
            </a:solidFill>
            <a:effectLst/>
            <a:latin typeface="Arial" pitchFamily="34" charset="0"/>
            <a:cs typeface="Arial" pitchFamily="34" charset="0"/>
          </a:endParaRPr>
        </a:p>
      </dsp:txBody>
      <dsp:txXfrm>
        <a:off x="2191397" y="0"/>
        <a:ext cx="1982942" cy="4063998"/>
      </dsp:txXfrm>
    </dsp:sp>
    <dsp:sp modelId="{7878C613-A42D-417A-9C26-FF8EAA72C0EA}">
      <dsp:nvSpPr>
        <dsp:cNvPr id="0" name=""/>
        <dsp:cNvSpPr/>
      </dsp:nvSpPr>
      <dsp:spPr>
        <a:xfrm>
          <a:off x="4323232" y="0"/>
          <a:ext cx="2172571" cy="4063998"/>
        </a:xfrm>
        <a:prstGeom prst="rect">
          <a:avLst/>
        </a:prstGeom>
        <a:solidFill>
          <a:schemeClr val="accent5">
            <a:hueOff val="-4902231"/>
            <a:satOff val="-6819"/>
            <a:lumOff val="-261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Содержание внутренних оценочных процедур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Стартовая диагностика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Текущая оценка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Тематическая оценка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Портфолио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err="1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Внутришкольный</a:t>
          </a:r>
          <a:r>
            <a:rPr lang="ru-RU" sz="12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мониторинг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Промежуточная аттестация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Государственная итоговая аттестация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Содержание внешних оценочных процедур: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Государственная итоговая аттестация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Независимая оценка качества образования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Мониторинговые исследования муниципального, регионального и федерального уровней.</a:t>
          </a:r>
          <a:endParaRPr kumimoji="0" lang="ru-RU" sz="1200" b="1" i="0" u="none" strike="noStrike" kern="1200" cap="none" normalizeH="0" baseline="0" dirty="0" smtClean="0">
            <a:ln/>
            <a:solidFill>
              <a:schemeClr val="tx1"/>
            </a:solidFill>
            <a:effectLst/>
            <a:latin typeface="Arial" pitchFamily="34" charset="0"/>
            <a:cs typeface="Arial" pitchFamily="34" charset="0"/>
          </a:endParaRPr>
        </a:p>
      </dsp:txBody>
      <dsp:txXfrm>
        <a:off x="4323232" y="0"/>
        <a:ext cx="2172571" cy="4063998"/>
      </dsp:txXfrm>
    </dsp:sp>
    <dsp:sp modelId="{A888E693-F98C-4D0B-A391-6F420C852E07}">
      <dsp:nvSpPr>
        <dsp:cNvPr id="0" name=""/>
        <dsp:cNvSpPr/>
      </dsp:nvSpPr>
      <dsp:spPr>
        <a:xfrm>
          <a:off x="6644695" y="0"/>
          <a:ext cx="1998099" cy="4063998"/>
        </a:xfrm>
        <a:prstGeom prst="rect">
          <a:avLst/>
        </a:prstGeom>
        <a:solidFill>
          <a:schemeClr val="accent5">
            <a:hueOff val="-7353345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График оценочных процедур</a:t>
          </a:r>
          <a:endParaRPr lang="ru-RU" sz="12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Сентябрь – входные контрольные работы, диагностика</a:t>
          </a:r>
          <a:endParaRPr lang="ru-RU" sz="10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Октябрь – ВПР, мониторинг выполнения заданий по ФГ на РЭШ</a:t>
          </a:r>
          <a:endParaRPr lang="ru-RU" sz="10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Ноябрь – мониторинг функциональной грамотности</a:t>
          </a:r>
          <a:endParaRPr lang="ru-RU" sz="10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Декабрь – контрольные работы за 1 полугодие, мониторинг выполнения заданий по ФГ на РЭШ</a:t>
          </a:r>
          <a:endParaRPr lang="ru-RU" sz="10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Январь – мониторинг функциональной грамотности</a:t>
          </a:r>
          <a:endParaRPr lang="ru-RU" sz="10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Февраль – мониторинг функциональной грамотности</a:t>
          </a:r>
          <a:endParaRPr lang="ru-RU" sz="10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Март – мониторинг выполнения заданий по ФГ на РЭШ</a:t>
          </a:r>
          <a:endParaRPr lang="ru-RU" sz="10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Апрель – ВПР, мониторинг функциональной грамотности</a:t>
          </a:r>
          <a:endParaRPr lang="ru-RU" sz="10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Май – ОГЭ, ЕГЭ, итоговые контрольные работы, мониторинг выполнения заданий по ФГ на РЭШ</a:t>
          </a:r>
          <a:endParaRPr lang="ru-RU" sz="10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Июнь – ОГЭ, ЕГЭ</a:t>
          </a:r>
          <a:endParaRPr lang="ru-RU" sz="10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6644695" y="0"/>
        <a:ext cx="1998099" cy="4063998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9EF0E0C-B36F-4DBB-BDC6-49C481D09631}">
      <dsp:nvSpPr>
        <dsp:cNvPr id="0" name=""/>
        <dsp:cNvSpPr/>
      </dsp:nvSpPr>
      <dsp:spPr>
        <a:xfrm rot="5400000">
          <a:off x="-182246" y="663269"/>
          <a:ext cx="1803384" cy="126236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Задачи</a:t>
          </a:r>
          <a:endParaRPr lang="ru-RU" sz="2500" kern="1200" dirty="0"/>
        </a:p>
      </dsp:txBody>
      <dsp:txXfrm rot="5400000">
        <a:off x="-182246" y="663269"/>
        <a:ext cx="1803384" cy="1262369"/>
      </dsp:txXfrm>
    </dsp:sp>
    <dsp:sp modelId="{D2A01702-4789-4A14-A0C8-1648E1567A2D}">
      <dsp:nvSpPr>
        <dsp:cNvPr id="0" name=""/>
        <dsp:cNvSpPr/>
      </dsp:nvSpPr>
      <dsp:spPr>
        <a:xfrm rot="5400000">
          <a:off x="3891514" y="-2338297"/>
          <a:ext cx="1952369" cy="663431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формирование единого подхода </a:t>
          </a:r>
          <a:endParaRPr lang="ru-RU" sz="1800" b="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получение объективной информации о качестве образовательного процесса в школе;</a:t>
          </a:r>
          <a:endParaRPr lang="ru-RU" sz="1800" b="0" kern="1200" dirty="0" smtClean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обеспечение вертикали в оценке качества образования;</a:t>
          </a:r>
          <a:endParaRPr lang="ru-RU" sz="1800" b="0" kern="1200" dirty="0" smtClean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информационное, аналитическое и экспертное обеспечение мониторинга ОО</a:t>
          </a:r>
          <a:endParaRPr lang="ru-RU" sz="1800" b="0" kern="1200" dirty="0" smtClean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 rot="5400000">
        <a:off x="3891514" y="-2338297"/>
        <a:ext cx="1952369" cy="6634317"/>
      </dsp:txXfrm>
    </dsp:sp>
    <dsp:sp modelId="{63E64A5E-5B73-41E8-8B09-487375500FE4}">
      <dsp:nvSpPr>
        <dsp:cNvPr id="0" name=""/>
        <dsp:cNvSpPr/>
      </dsp:nvSpPr>
      <dsp:spPr>
        <a:xfrm rot="5400000">
          <a:off x="-182246" y="2509241"/>
          <a:ext cx="1803384" cy="126236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Функции</a:t>
          </a:r>
          <a:endParaRPr lang="ru-RU" sz="2500" kern="1200" dirty="0"/>
        </a:p>
      </dsp:txBody>
      <dsp:txXfrm rot="5400000">
        <a:off x="-182246" y="2509241"/>
        <a:ext cx="1803384" cy="1262369"/>
      </dsp:txXfrm>
    </dsp:sp>
    <dsp:sp modelId="{AB99884F-CC97-45E1-BBE9-13CEE168C804}">
      <dsp:nvSpPr>
        <dsp:cNvPr id="0" name=""/>
        <dsp:cNvSpPr/>
      </dsp:nvSpPr>
      <dsp:spPr>
        <a:xfrm rot="5400000">
          <a:off x="4067915" y="-191318"/>
          <a:ext cx="1735043" cy="668109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kern="1200" dirty="0" smtClean="0">
              <a:latin typeface="Arial" pitchFamily="34" charset="0"/>
              <a:cs typeface="Arial" pitchFamily="34" charset="0"/>
            </a:rPr>
            <a:t>обеспечение качества образования;</a:t>
          </a:r>
          <a:endParaRPr lang="ru-RU" sz="1800" b="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kern="1200" dirty="0" smtClean="0">
              <a:latin typeface="Arial" pitchFamily="34" charset="0"/>
              <a:cs typeface="Arial" pitchFamily="34" charset="0"/>
            </a:rPr>
            <a:t>сбор информации о системе образования, </a:t>
          </a:r>
          <a:r>
            <a:rPr lang="ru-RU" sz="1800" b="0" kern="1200" dirty="0" smtClean="0">
              <a:latin typeface="Arial" pitchFamily="34" charset="0"/>
              <a:cs typeface="Arial" pitchFamily="34" charset="0"/>
            </a:rPr>
            <a:t>непрерывный системный анализ состояния и перспектив развития образования,</a:t>
          </a:r>
          <a:endParaRPr lang="ru-RU" sz="1800" b="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kern="1200" dirty="0" smtClean="0">
              <a:latin typeface="Arial" pitchFamily="34" charset="0"/>
              <a:cs typeface="Arial" pitchFamily="34" charset="0"/>
            </a:rPr>
            <a:t> оценка и прогноз основных тенденций развития школы;</a:t>
          </a:r>
          <a:endParaRPr lang="ru-RU" sz="1800" b="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kern="1200" dirty="0" smtClean="0">
              <a:latin typeface="Arial" pitchFamily="34" charset="0"/>
              <a:cs typeface="Arial" pitchFamily="34" charset="0"/>
            </a:rPr>
            <a:t>обеспечение управленческих решений </a:t>
          </a:r>
          <a:endParaRPr lang="ru-RU" sz="1800" b="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300" kern="1200" dirty="0"/>
        </a:p>
      </dsp:txBody>
      <dsp:txXfrm rot="5400000">
        <a:off x="4067915" y="-191318"/>
        <a:ext cx="1735043" cy="6681094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C27EDE6-7F32-479A-97BE-3CB14A430E69}">
      <dsp:nvSpPr>
        <dsp:cNvPr id="0" name=""/>
        <dsp:cNvSpPr/>
      </dsp:nvSpPr>
      <dsp:spPr>
        <a:xfrm>
          <a:off x="425028" y="0"/>
          <a:ext cx="6829801" cy="4927599"/>
        </a:xfrm>
        <a:prstGeom prst="triangle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051F17-57BA-4527-89A0-DE1C1A18614E}">
      <dsp:nvSpPr>
        <dsp:cNvPr id="0" name=""/>
        <dsp:cNvSpPr/>
      </dsp:nvSpPr>
      <dsp:spPr>
        <a:xfrm>
          <a:off x="267644" y="450501"/>
          <a:ext cx="7809696" cy="1236802"/>
        </a:xfrm>
        <a:prstGeom prst="roundRect">
          <a:avLst/>
        </a:prstGeom>
        <a:solidFill>
          <a:schemeClr val="accent2">
            <a:lumMod val="40000"/>
            <a:lumOff val="6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 dirty="0" smtClean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u="sng" kern="1200" dirty="0" smtClean="0">
              <a:latin typeface="Arial" pitchFamily="34" charset="0"/>
              <a:cs typeface="Arial" pitchFamily="34" charset="0"/>
            </a:rPr>
            <a:t>Администрация школы</a:t>
          </a:r>
          <a:endParaRPr lang="ru-RU" sz="2400" b="1" u="sng" kern="1200" dirty="0" smtClean="0">
            <a:latin typeface="Arial" pitchFamily="34" charset="0"/>
            <a:cs typeface="Arial" pitchFamily="34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Arial" pitchFamily="34" charset="0"/>
              <a:cs typeface="Arial" pitchFamily="34" charset="0"/>
            </a:rPr>
            <a:t>Координирует функционирование системы оценки качества образования на уровне ОО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 dirty="0" smtClean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/>
        </a:p>
      </dsp:txBody>
      <dsp:txXfrm>
        <a:off x="267644" y="450501"/>
        <a:ext cx="7809696" cy="1236802"/>
      </dsp:txXfrm>
    </dsp:sp>
    <dsp:sp modelId="{CAB38552-8B77-4C22-A95C-93CF57453D90}">
      <dsp:nvSpPr>
        <dsp:cNvPr id="0" name=""/>
        <dsp:cNvSpPr/>
      </dsp:nvSpPr>
      <dsp:spPr>
        <a:xfrm>
          <a:off x="190117" y="2064036"/>
          <a:ext cx="7848612" cy="1159989"/>
        </a:xfrm>
        <a:prstGeom prst="roundRect">
          <a:avLst/>
        </a:prstGeom>
        <a:solidFill>
          <a:schemeClr val="accent4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u="sng" kern="1200" dirty="0" smtClean="0">
              <a:latin typeface="Arial" pitchFamily="34" charset="0"/>
              <a:cs typeface="Arial" pitchFamily="34" charset="0"/>
            </a:rPr>
            <a:t>Педагогический совет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kern="1200" dirty="0" smtClean="0">
              <a:latin typeface="Arial" pitchFamily="34" charset="0"/>
              <a:cs typeface="Arial" pitchFamily="34" charset="0"/>
            </a:rPr>
            <a:t>Принимает основные направления развития школы, повышения качества образования и эффективности учебно-воспитательного процесса</a:t>
          </a:r>
          <a:r>
            <a:rPr lang="ru-RU" sz="2400" kern="1200" dirty="0" smtClean="0"/>
            <a:t>.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 dirty="0"/>
        </a:p>
      </dsp:txBody>
      <dsp:txXfrm>
        <a:off x="190117" y="2064036"/>
        <a:ext cx="7848612" cy="1159989"/>
      </dsp:txXfrm>
    </dsp:sp>
    <dsp:sp modelId="{EBFD8695-ED4D-48E1-B761-F07B51F72B7A}">
      <dsp:nvSpPr>
        <dsp:cNvPr id="0" name=""/>
        <dsp:cNvSpPr/>
      </dsp:nvSpPr>
      <dsp:spPr>
        <a:xfrm>
          <a:off x="156678" y="3466915"/>
          <a:ext cx="7848612" cy="1246814"/>
        </a:xfrm>
        <a:prstGeom prst="roundRect">
          <a:avLst/>
        </a:prstGeom>
        <a:solidFill>
          <a:schemeClr val="accent6">
            <a:lumMod val="40000"/>
            <a:lumOff val="6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u="sng" kern="1200" dirty="0" smtClean="0">
              <a:latin typeface="Arial" pitchFamily="34" charset="0"/>
              <a:cs typeface="Arial" pitchFamily="34" charset="0"/>
            </a:rPr>
            <a:t>Методическое объединение учителей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kern="1200" dirty="0" smtClean="0">
              <a:latin typeface="Arial" pitchFamily="34" charset="0"/>
              <a:cs typeface="Arial" pitchFamily="34" charset="0"/>
            </a:rPr>
            <a:t>Участвуют в разработке и реализации ВСОКО.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u="sng" kern="1200" dirty="0" smtClean="0"/>
        </a:p>
      </dsp:txBody>
      <dsp:txXfrm>
        <a:off x="156678" y="3466915"/>
        <a:ext cx="7848612" cy="1246814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A25E0A3-E7CC-48B0-BE65-98B3F2A01384}">
      <dsp:nvSpPr>
        <dsp:cNvPr id="0" name=""/>
        <dsp:cNvSpPr/>
      </dsp:nvSpPr>
      <dsp:spPr>
        <a:xfrm>
          <a:off x="0" y="2419"/>
          <a:ext cx="8664497" cy="561599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Открытость</a:t>
          </a:r>
          <a:endParaRPr lang="ru-RU" sz="24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0" y="2419"/>
        <a:ext cx="8664497" cy="561599"/>
      </dsp:txXfrm>
    </dsp:sp>
    <dsp:sp modelId="{27D2C065-FA64-4DDA-AEB3-C893CD9D48EA}">
      <dsp:nvSpPr>
        <dsp:cNvPr id="0" name=""/>
        <dsp:cNvSpPr/>
      </dsp:nvSpPr>
      <dsp:spPr>
        <a:xfrm>
          <a:off x="0" y="564019"/>
          <a:ext cx="8664497" cy="670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5098" tIns="25400" rIns="142240" bIns="25400" numCol="1" spcCol="1270" anchor="t" anchorCtr="0">
          <a:noAutofit/>
        </a:bodyPr>
        <a:lstStyle/>
        <a:p>
          <a:pPr marL="0" marR="0" lvl="1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2000" kern="1200" dirty="0" smtClean="0">
              <a:latin typeface="Arial" pitchFamily="34" charset="0"/>
              <a:cs typeface="Arial" pitchFamily="34" charset="0"/>
            </a:rPr>
            <a:t>размещение информации на сайте школы</a:t>
          </a:r>
          <a:endParaRPr lang="ru-RU" sz="1900" kern="1200" dirty="0"/>
        </a:p>
        <a:p>
          <a:pPr marL="0" marR="0" lvl="1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2000" kern="1200" dirty="0" smtClean="0">
              <a:latin typeface="Arial" pitchFamily="34" charset="0"/>
              <a:cs typeface="Arial" pitchFamily="34" charset="0"/>
            </a:rPr>
            <a:t>в отчете по </a:t>
          </a:r>
          <a:r>
            <a:rPr lang="ru-RU" sz="2000" kern="1200" dirty="0" err="1" smtClean="0">
              <a:latin typeface="Arial" pitchFamily="34" charset="0"/>
              <a:cs typeface="Arial" pitchFamily="34" charset="0"/>
            </a:rPr>
            <a:t>самообследовани</a:t>
          </a:r>
          <a:r>
            <a:rPr lang="ru-RU" sz="1900" kern="1200" dirty="0" err="1" smtClean="0"/>
            <a:t>ю</a:t>
          </a:r>
          <a:endParaRPr lang="ru-RU" sz="1900" kern="1200" dirty="0"/>
        </a:p>
      </dsp:txBody>
      <dsp:txXfrm>
        <a:off x="0" y="564019"/>
        <a:ext cx="8664497" cy="670680"/>
      </dsp:txXfrm>
    </dsp:sp>
    <dsp:sp modelId="{AD8A40BB-0BFE-49B9-BCBD-CFAAC14FA9CA}">
      <dsp:nvSpPr>
        <dsp:cNvPr id="0" name=""/>
        <dsp:cNvSpPr/>
      </dsp:nvSpPr>
      <dsp:spPr>
        <a:xfrm>
          <a:off x="0" y="1234700"/>
          <a:ext cx="8664497" cy="561599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Закрытость</a:t>
          </a:r>
          <a:endParaRPr lang="ru-RU" sz="24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0" y="1234700"/>
        <a:ext cx="8664497" cy="561599"/>
      </dsp:txXfrm>
    </dsp:sp>
    <dsp:sp modelId="{B033B464-8C1C-49FA-9B71-5385817B26FF}">
      <dsp:nvSpPr>
        <dsp:cNvPr id="0" name=""/>
        <dsp:cNvSpPr/>
      </dsp:nvSpPr>
      <dsp:spPr>
        <a:xfrm>
          <a:off x="0" y="1796299"/>
          <a:ext cx="8664497" cy="9190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5098" tIns="25400" rIns="142240" bIns="25400" numCol="1" spcCol="1270" anchor="t" anchorCtr="0">
          <a:noAutofit/>
        </a:bodyPr>
        <a:lstStyle/>
        <a:p>
          <a:pPr marL="0" marR="0" lvl="1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2000" kern="1200" dirty="0" smtClean="0">
              <a:latin typeface="Arial" pitchFamily="34" charset="0"/>
              <a:cs typeface="Arial" pitchFamily="34" charset="0"/>
            </a:rPr>
            <a:t>Индивидуальные образовательные и личностные</a:t>
          </a:r>
          <a:endParaRPr lang="ru-RU" sz="2000" kern="1200" dirty="0">
            <a:latin typeface="Arial" pitchFamily="34" charset="0"/>
            <a:cs typeface="Arial" pitchFamily="34" charset="0"/>
          </a:endParaRPr>
        </a:p>
        <a:p>
          <a:pPr marL="0" marR="0" lvl="1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2000" kern="1200" dirty="0" smtClean="0">
              <a:latin typeface="Arial" pitchFamily="34" charset="0"/>
              <a:cs typeface="Arial" pitchFamily="34" charset="0"/>
            </a:rPr>
            <a:t>результаты обучающихся</a:t>
          </a:r>
        </a:p>
        <a:p>
          <a:pPr marL="114300" lvl="1" indent="0" algn="ctr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2000" kern="1200" dirty="0">
            <a:latin typeface="Arial" pitchFamily="34" charset="0"/>
            <a:cs typeface="Arial" pitchFamily="34" charset="0"/>
          </a:endParaRPr>
        </a:p>
      </dsp:txBody>
      <dsp:txXfrm>
        <a:off x="0" y="1796299"/>
        <a:ext cx="8664497" cy="919080"/>
      </dsp:txXfrm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B194A85-2F9B-480B-902B-5DD3120BC8E6}">
      <dsp:nvSpPr>
        <dsp:cNvPr id="0" name=""/>
        <dsp:cNvSpPr/>
      </dsp:nvSpPr>
      <dsp:spPr>
        <a:xfrm>
          <a:off x="0" y="3938978"/>
          <a:ext cx="8307658" cy="720347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Важно также оценивать степень доступности образовательных возможностей с учетом реальных потребностей школьников</a:t>
          </a:r>
          <a:endParaRPr lang="ru-RU" sz="20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0" y="3938978"/>
        <a:ext cx="8307658" cy="720347"/>
      </dsp:txXfrm>
    </dsp:sp>
    <dsp:sp modelId="{038BE91F-28B4-47C1-8F79-38FE642C1D4B}">
      <dsp:nvSpPr>
        <dsp:cNvPr id="0" name=""/>
        <dsp:cNvSpPr/>
      </dsp:nvSpPr>
      <dsp:spPr>
        <a:xfrm rot="10800000">
          <a:off x="0" y="2635055"/>
          <a:ext cx="8307658" cy="1314728"/>
        </a:xfrm>
        <a:prstGeom prst="upArrowCallou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Включение комплекса показателей учебно-методического обеспечения образовательного процесса до создания благоприятного психологического климата</a:t>
          </a:r>
          <a:endParaRPr lang="ru-RU" sz="800" kern="1200" dirty="0">
            <a:solidFill>
              <a:schemeClr val="tx1"/>
            </a:solidFill>
          </a:endParaRPr>
        </a:p>
      </dsp:txBody>
      <dsp:txXfrm rot="10800000">
        <a:off x="0" y="2635055"/>
        <a:ext cx="8307658" cy="1314728"/>
      </dsp:txXfrm>
    </dsp:sp>
    <dsp:sp modelId="{EAB6B8C5-7096-4639-9145-4F39AAF89CBE}">
      <dsp:nvSpPr>
        <dsp:cNvPr id="0" name=""/>
        <dsp:cNvSpPr/>
      </dsp:nvSpPr>
      <dsp:spPr>
        <a:xfrm rot="10800000">
          <a:off x="0" y="1308365"/>
          <a:ext cx="8307658" cy="1337495"/>
        </a:xfrm>
        <a:prstGeom prst="upArrowCallou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Организация работы школы в рамках муниципальной инновационной площадки</a:t>
          </a:r>
          <a:endParaRPr lang="ru-RU" sz="2000" b="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 rot="10800000">
        <a:off x="0" y="1308365"/>
        <a:ext cx="8307658" cy="1337495"/>
      </dsp:txXfrm>
    </dsp:sp>
    <dsp:sp modelId="{5A471460-37E1-40C4-9E2F-19E1D0CFF145}">
      <dsp:nvSpPr>
        <dsp:cNvPr id="0" name=""/>
        <dsp:cNvSpPr/>
      </dsp:nvSpPr>
      <dsp:spPr>
        <a:xfrm rot="10800000">
          <a:off x="0" y="1882"/>
          <a:ext cx="8307658" cy="1317287"/>
        </a:xfrm>
        <a:prstGeom prst="upArrowCallou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Обновление ООП НОО и ООО и рабочие программы </a:t>
          </a:r>
          <a:endParaRPr lang="ru-RU" sz="2000" b="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 rot="10800000">
        <a:off x="0" y="1882"/>
        <a:ext cx="8307658" cy="13172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148F5A-F2B6-426E-8732-A1639A72148F}" type="datetimeFigureOut">
              <a:rPr lang="ru-RU" smtClean="0"/>
              <a:pPr/>
              <a:t>03.09.2022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DE68AB-A4D5-4058-9BEE-0F3FF8FC059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03.09.2022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9538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03.09.2022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61913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03.09.2022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1944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03.09.2022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87040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03.09.2022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09886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03.09.2022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30264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03.09.2022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14396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03.09.2022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2673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03.09.2022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74486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03.09.2022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77201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03.09.2022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19314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9A218-1BD9-44B7-AD25-60C2204205A7}" type="datetimeFigureOut">
              <a:rPr lang="ru-RU" smtClean="0"/>
              <a:pPr/>
              <a:t>03.09.2022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46177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3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8.xml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12" Type="http://schemas.microsoft.com/office/2007/relationships/diagramDrawing" Target="../diagrams/drawing8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11" Type="http://schemas.openxmlformats.org/officeDocument/2006/relationships/diagramColors" Target="../diagrams/colors8.xml"/><Relationship Id="rId5" Type="http://schemas.openxmlformats.org/officeDocument/2006/relationships/diagramQuickStyle" Target="../diagrams/quickStyle7.xml"/><Relationship Id="rId10" Type="http://schemas.openxmlformats.org/officeDocument/2006/relationships/diagramQuickStyle" Target="../diagrams/quickStyle8.xml"/><Relationship Id="rId4" Type="http://schemas.openxmlformats.org/officeDocument/2006/relationships/diagramLayout" Target="../diagrams/layout7.xml"/><Relationship Id="rId9" Type="http://schemas.openxmlformats.org/officeDocument/2006/relationships/diagramLayout" Target="../diagrams/layout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0.xml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12" Type="http://schemas.microsoft.com/office/2007/relationships/diagramDrawing" Target="../diagrams/drawing10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9.xml"/><Relationship Id="rId11" Type="http://schemas.openxmlformats.org/officeDocument/2006/relationships/diagramColors" Target="../diagrams/colors10.xml"/><Relationship Id="rId5" Type="http://schemas.openxmlformats.org/officeDocument/2006/relationships/diagramQuickStyle" Target="../diagrams/quickStyle9.xml"/><Relationship Id="rId10" Type="http://schemas.openxmlformats.org/officeDocument/2006/relationships/diagramQuickStyle" Target="../diagrams/quickStyle10.xml"/><Relationship Id="rId4" Type="http://schemas.openxmlformats.org/officeDocument/2006/relationships/diagramLayout" Target="../diagrams/layout9.xml"/><Relationship Id="rId9" Type="http://schemas.openxmlformats.org/officeDocument/2006/relationships/diagramLayout" Target="../diagrams/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" y="0"/>
            <a:ext cx="9135879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20560" y="2241767"/>
            <a:ext cx="7435969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Опыт МБОУ «Мари-Турекская СОШ»  </a:t>
            </a:r>
          </a:p>
          <a:p>
            <a:pPr algn="ctr"/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по организации функционирования 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ВСОКО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36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" y="682171"/>
            <a:ext cx="9144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dirty="0" smtClean="0">
                <a:latin typeface="Arial" pitchFamily="34" charset="0"/>
                <a:cs typeface="Arial" pitchFamily="34" charset="0"/>
              </a:rPr>
              <a:t>МБОУ «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Мари-Турекская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средняя  общеобразовательная школа»</a:t>
            </a:r>
            <a:endParaRPr lang="ru-RU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05030" y="4455178"/>
            <a:ext cx="53557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 smtClean="0">
                <a:latin typeface="Arial" pitchFamily="34" charset="0"/>
                <a:cs typeface="Arial" pitchFamily="34" charset="0"/>
              </a:rPr>
              <a:t>Гайнутдинова Миляуша Нургалиевна, директор школы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6183086"/>
            <a:ext cx="9144000" cy="89255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ru-RU" sz="200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ru-RU" sz="2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200" dirty="0" smtClean="0">
                <a:latin typeface="Arial" pitchFamily="34" charset="0"/>
                <a:cs typeface="Arial" pitchFamily="34" charset="0"/>
              </a:rPr>
              <a:t>2022 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г.</a:t>
            </a:r>
          </a:p>
          <a:p>
            <a:pPr algn="ctr"/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5879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6150114"/>
            <a:ext cx="9144000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/>
            <a:r>
              <a:rPr lang="ru-RU" sz="1600" dirty="0" smtClean="0">
                <a:latin typeface="Arial" pitchFamily="34" charset="0"/>
                <a:cs typeface="Arial" pitchFamily="34" charset="0"/>
              </a:rPr>
              <a:t>Опыт МБОУ «Мари-Турекская СОШ»  </a:t>
            </a:r>
          </a:p>
          <a:p>
            <a:pPr algn="r"/>
            <a:r>
              <a:rPr lang="ru-RU" sz="1600" dirty="0" smtClean="0">
                <a:latin typeface="Arial" pitchFamily="34" charset="0"/>
                <a:cs typeface="Arial" pitchFamily="34" charset="0"/>
              </a:rPr>
              <a:t>по организации функционирования ВСОКО </a:t>
            </a:r>
          </a:p>
        </p:txBody>
      </p:sp>
      <p:sp>
        <p:nvSpPr>
          <p:cNvPr id="2050" name="AutoShape 2" descr="https://womo.ua/wp-content/uploads/2016/03/111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2" name="AutoShape 4" descr="https://womo.ua/wp-content/uploads/2016/03/111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991822" y="0"/>
            <a:ext cx="6066971" cy="57888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Общие сведения о школе</a:t>
            </a:r>
            <a:endParaRPr lang="ru-RU" sz="2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Схема 9"/>
          <p:cNvGraphicFramePr/>
          <p:nvPr/>
        </p:nvGraphicFramePr>
        <p:xfrm>
          <a:off x="230459" y="1795347"/>
          <a:ext cx="3728224" cy="39029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89932" y="992461"/>
            <a:ext cx="3914077" cy="44267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Контингент обучающихся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57494" y="966441"/>
            <a:ext cx="3914077" cy="44267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Преподавательский состав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0" name="Схема 19"/>
          <p:cNvGraphicFramePr/>
          <p:nvPr/>
        </p:nvGraphicFramePr>
        <p:xfrm>
          <a:off x="4586869" y="1691269"/>
          <a:ext cx="3873190" cy="4067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2290" name="AutoShape 2" descr="https://mg-grupp.com/img/tild6130-3264-4665-a337-356132333730__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292" name="AutoShape 4" descr="https://mg-grupp.com/img/tild6130-3264-4665-a337-356132333730__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294" name="Picture 6" descr="https://timviec365.vn/pictures/images/bi-quyet-thanh-cua-ong-chu-sony(1)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792924" y="2932772"/>
            <a:ext cx="1522337" cy="128239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296" name="AutoShape 8" descr="https://ds234.centerstart.ru/sites/ds234.centerstart.ru/files/archive/img/%D0%B4%D0%B5%D1%82%D0%B8%20%D1%87%D0%B8%D1%82%D0%B0%D1%8E%D1%82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8" name="Picture 7"/>
          <p:cNvPicPr>
            <a:picLocks noChangeAspect="1" noChangeArrowheads="1"/>
          </p:cNvPicPr>
          <p:nvPr/>
        </p:nvPicPr>
        <p:blipFill>
          <a:blip r:embed="rId14" cstate="print"/>
          <a:srcRect l="15178" r="16676" b="22685"/>
          <a:stretch>
            <a:fillRect/>
          </a:stretch>
        </p:blipFill>
        <p:spPr bwMode="auto">
          <a:xfrm>
            <a:off x="1393902" y="2932771"/>
            <a:ext cx="1486114" cy="110397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655593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" y="6211669"/>
            <a:ext cx="9144000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/>
            <a:r>
              <a:rPr lang="ru-RU" sz="1600" dirty="0" smtClean="0">
                <a:latin typeface="Arial" pitchFamily="34" charset="0"/>
                <a:cs typeface="Arial" pitchFamily="34" charset="0"/>
              </a:rPr>
              <a:t>Опыт МБОУ «Мари-Турекская СОШ»  </a:t>
            </a:r>
          </a:p>
          <a:p>
            <a:pPr algn="r"/>
            <a:r>
              <a:rPr lang="ru-RU" sz="1600" dirty="0" smtClean="0">
                <a:latin typeface="Arial" pitchFamily="34" charset="0"/>
                <a:cs typeface="Arial" pitchFamily="34" charset="0"/>
              </a:rPr>
              <a:t>по организации функционирования ВСОКО </a:t>
            </a:r>
          </a:p>
        </p:txBody>
      </p:sp>
      <p:sp>
        <p:nvSpPr>
          <p:cNvPr id="2050" name="AutoShape 2" descr="https://womo.ua/wp-content/uploads/2016/03/111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2" name="AutoShape 4" descr="https://womo.ua/wp-content/uploads/2016/03/111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017487" y="156116"/>
            <a:ext cx="6066971" cy="51077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Локальное нормативное обеспечение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" name="Схема 11"/>
          <p:cNvGraphicFramePr/>
          <p:nvPr/>
        </p:nvGraphicFramePr>
        <p:xfrm>
          <a:off x="598447" y="1115122"/>
          <a:ext cx="7709211" cy="45385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3655593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" y="0"/>
            <a:ext cx="9135879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" y="6211669"/>
            <a:ext cx="9144000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/>
            <a:r>
              <a:rPr lang="ru-RU" sz="1600" dirty="0" smtClean="0">
                <a:latin typeface="Arial" pitchFamily="34" charset="0"/>
                <a:cs typeface="Arial" pitchFamily="34" charset="0"/>
              </a:rPr>
              <a:t>Опыт МБОУ «Мари-Турекская СОШ»  </a:t>
            </a:r>
          </a:p>
          <a:p>
            <a:pPr algn="r"/>
            <a:r>
              <a:rPr lang="ru-RU" sz="1600" dirty="0" smtClean="0">
                <a:latin typeface="Arial" pitchFamily="34" charset="0"/>
                <a:cs typeface="Arial" pitchFamily="34" charset="0"/>
              </a:rPr>
              <a:t>по организации функционирования ВСОКО </a:t>
            </a:r>
          </a:p>
        </p:txBody>
      </p:sp>
      <p:sp>
        <p:nvSpPr>
          <p:cNvPr id="2050" name="AutoShape 2" descr="https://womo.ua/wp-content/uploads/2016/03/111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2" name="AutoShape 4" descr="https://womo.ua/wp-content/uploads/2016/03/111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017487" y="-1"/>
            <a:ext cx="6531427" cy="64698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Модель ВСОКО</a:t>
            </a:r>
            <a:endParaRPr lang="ru-RU" sz="32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460854" y="698664"/>
            <a:ext cx="8379503" cy="149828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b="1" dirty="0" smtClean="0">
                <a:latin typeface="Arial" pitchFamily="34" charset="0"/>
                <a:cs typeface="Arial" pitchFamily="34" charset="0"/>
              </a:rPr>
              <a:t>Цели: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получение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сведений о качестве подготовки обучающихся и реализации образовательных программ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; получение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объективной информации о функционировании и развитии системы образования в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ОО, предоставления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всем участникам образовательной деятельности и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общественности достоверной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информации о качестве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образования.</a:t>
            </a:r>
            <a:endParaRPr lang="ru-RU" sz="1600" dirty="0" smtClean="0"/>
          </a:p>
        </p:txBody>
      </p:sp>
      <p:graphicFrame>
        <p:nvGraphicFramePr>
          <p:cNvPr id="17" name="Схема 16"/>
          <p:cNvGraphicFramePr/>
          <p:nvPr/>
        </p:nvGraphicFramePr>
        <p:xfrm>
          <a:off x="211872" y="2214224"/>
          <a:ext cx="8650514" cy="38408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3655593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" y="6211669"/>
            <a:ext cx="9144000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/>
            <a:r>
              <a:rPr lang="ru-RU" sz="1400" dirty="0" smtClean="0">
                <a:latin typeface="Arial" pitchFamily="34" charset="0"/>
                <a:cs typeface="Arial" pitchFamily="34" charset="0"/>
              </a:rPr>
              <a:t>Опыт МБОУ «Мари-Турекская СОШ»  </a:t>
            </a:r>
          </a:p>
          <a:p>
            <a:pPr algn="r"/>
            <a:r>
              <a:rPr lang="ru-RU" sz="1400" dirty="0" smtClean="0">
                <a:latin typeface="Arial" pitchFamily="34" charset="0"/>
                <a:cs typeface="Arial" pitchFamily="34" charset="0"/>
              </a:rPr>
              <a:t>по организации функционирования ВСОКО </a:t>
            </a:r>
          </a:p>
        </p:txBody>
      </p:sp>
      <p:sp>
        <p:nvSpPr>
          <p:cNvPr id="2050" name="AutoShape 2" descr="https://womo.ua/wp-content/uploads/2016/03/111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2" name="AutoShape 4" descr="https://womo.ua/wp-content/uploads/2016/03/111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950580" y="0"/>
            <a:ext cx="6066971" cy="64698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Модель ВСОКО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Схема 8"/>
          <p:cNvGraphicFramePr/>
          <p:nvPr/>
        </p:nvGraphicFramePr>
        <p:xfrm>
          <a:off x="275771" y="1000247"/>
          <a:ext cx="8868229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3655593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" y="0"/>
            <a:ext cx="9135879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" y="6211669"/>
            <a:ext cx="9144000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/>
            <a:r>
              <a:rPr lang="ru-RU" sz="1600" dirty="0" smtClean="0">
                <a:latin typeface="Arial" pitchFamily="34" charset="0"/>
                <a:cs typeface="Arial" pitchFamily="34" charset="0"/>
              </a:rPr>
              <a:t>Опыт МБОУ «Мари-Турекская СОШ»  </a:t>
            </a:r>
          </a:p>
          <a:p>
            <a:pPr algn="r"/>
            <a:r>
              <a:rPr lang="ru-RU" sz="1600" dirty="0" smtClean="0">
                <a:latin typeface="Arial" pitchFamily="34" charset="0"/>
                <a:cs typeface="Arial" pitchFamily="34" charset="0"/>
              </a:rPr>
              <a:t>по организации функционирования ВСОКО </a:t>
            </a:r>
          </a:p>
        </p:txBody>
      </p:sp>
      <p:sp>
        <p:nvSpPr>
          <p:cNvPr id="2050" name="AutoShape 2" descr="https://womo.ua/wp-content/uploads/2016/03/111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2" name="AutoShape 4" descr="https://womo.ua/wp-content/uploads/2016/03/111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017487" y="-1"/>
            <a:ext cx="6531427" cy="64698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Оценочные процедуры</a:t>
            </a:r>
            <a:endParaRPr lang="ru-RU" sz="32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223025" y="776602"/>
            <a:ext cx="8675649" cy="1191816"/>
          </a:xfrm>
          <a:prstGeom prst="round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lvl="1"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Требования:</a:t>
            </a:r>
          </a:p>
          <a:p>
            <a:pPr marL="0" lvl="1"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-изучение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уровня и динамики сформированности у обучающихся личностных,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метапредметных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, предметных результатов и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другие;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lvl="0"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- учёт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наличия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информации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7" name="Схема 16"/>
          <p:cNvGraphicFramePr/>
          <p:nvPr/>
        </p:nvGraphicFramePr>
        <p:xfrm>
          <a:off x="243380" y="1879688"/>
          <a:ext cx="865051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3655593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" y="6211669"/>
            <a:ext cx="9144000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/>
            <a:r>
              <a:rPr lang="ru-RU" sz="1600" dirty="0" smtClean="0">
                <a:latin typeface="Arial" pitchFamily="34" charset="0"/>
                <a:cs typeface="Arial" pitchFamily="34" charset="0"/>
              </a:rPr>
              <a:t>Опыт МБОУ «Мари-Турекская СОШ»  </a:t>
            </a:r>
          </a:p>
          <a:p>
            <a:pPr algn="r"/>
            <a:r>
              <a:rPr lang="ru-RU" sz="1600" dirty="0" smtClean="0">
                <a:latin typeface="Arial" pitchFamily="34" charset="0"/>
                <a:cs typeface="Arial" pitchFamily="34" charset="0"/>
              </a:rPr>
              <a:t>по организации функционирования ВСОКО </a:t>
            </a:r>
          </a:p>
          <a:p>
            <a:pPr algn="r"/>
            <a:endParaRPr lang="ru-RU" sz="1600" i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0" name="AutoShape 2" descr="https://womo.ua/wp-content/uploads/2016/03/111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2" name="AutoShape 4" descr="https://womo.ua/wp-content/uploads/2016/03/111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995185" y="200722"/>
            <a:ext cx="6725069" cy="51077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Порядок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функционирования ВСОКО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в ОО 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" name="Схема 10"/>
          <p:cNvGraphicFramePr/>
          <p:nvPr/>
        </p:nvGraphicFramePr>
        <p:xfrm>
          <a:off x="362857" y="1320800"/>
          <a:ext cx="8490857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Схема 8"/>
          <p:cNvGraphicFramePr/>
          <p:nvPr/>
        </p:nvGraphicFramePr>
        <p:xfrm>
          <a:off x="390293" y="1397000"/>
          <a:ext cx="8296507" cy="40447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="" xmlns:p14="http://schemas.microsoft.com/office/powerpoint/2010/main" val="3655593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" y="6211669"/>
            <a:ext cx="9144000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/>
            <a:r>
              <a:rPr lang="ru-RU" sz="1600" dirty="0" smtClean="0">
                <a:latin typeface="Arial" pitchFamily="34" charset="0"/>
                <a:cs typeface="Arial" pitchFamily="34" charset="0"/>
              </a:rPr>
              <a:t>Опыт МБОУ «Мари-Турекская СОШ»  </a:t>
            </a:r>
          </a:p>
          <a:p>
            <a:pPr algn="r"/>
            <a:r>
              <a:rPr lang="ru-RU" sz="1600" dirty="0" smtClean="0">
                <a:latin typeface="Arial" pitchFamily="34" charset="0"/>
                <a:cs typeface="Arial" pitchFamily="34" charset="0"/>
              </a:rPr>
              <a:t>по организации функционирования ВСОКО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050" name="AutoShape 2" descr="https://womo.ua/wp-content/uploads/2016/03/111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2" name="AutoShape 4" descr="https://womo.ua/wp-content/uploads/2016/03/111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961731" y="0"/>
            <a:ext cx="6066971" cy="91940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Структура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управления и разделения должностных обязанностей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3" name="Схема 12"/>
          <p:cNvGraphicFramePr/>
          <p:nvPr/>
        </p:nvGraphicFramePr>
        <p:xfrm>
          <a:off x="696686" y="798286"/>
          <a:ext cx="7315199" cy="5181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2" name="Схема 11"/>
          <p:cNvGraphicFramePr/>
          <p:nvPr/>
        </p:nvGraphicFramePr>
        <p:xfrm>
          <a:off x="312234" y="1079810"/>
          <a:ext cx="8430322" cy="492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="" xmlns:p14="http://schemas.microsoft.com/office/powerpoint/2010/main" val="3655593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5879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" y="6211669"/>
            <a:ext cx="9144000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/>
            <a:r>
              <a:rPr lang="ru-RU" sz="1600" dirty="0" smtClean="0">
                <a:latin typeface="Arial" pitchFamily="34" charset="0"/>
                <a:cs typeface="Arial" pitchFamily="34" charset="0"/>
              </a:rPr>
              <a:t>Опыт МБОУ «Мари-Турекская СОШ»  </a:t>
            </a:r>
          </a:p>
          <a:p>
            <a:pPr algn="r"/>
            <a:r>
              <a:rPr lang="ru-RU" sz="1600" dirty="0" smtClean="0">
                <a:latin typeface="Arial" pitchFamily="34" charset="0"/>
                <a:cs typeface="Arial" pitchFamily="34" charset="0"/>
              </a:rPr>
              <a:t>по организации функционирования ВСОКО </a:t>
            </a:r>
          </a:p>
        </p:txBody>
      </p:sp>
      <p:sp>
        <p:nvSpPr>
          <p:cNvPr id="2050" name="AutoShape 2" descr="https://womo.ua/wp-content/uploads/2016/03/111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2" name="AutoShape 4" descr="https://womo.ua/wp-content/uploads/2016/03/111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2017487" y="-1"/>
            <a:ext cx="7126513" cy="51077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Использование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данных ВСОКО </a:t>
            </a:r>
            <a:endParaRPr lang="ru-RU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Схема 7"/>
          <p:cNvGraphicFramePr/>
          <p:nvPr/>
        </p:nvGraphicFramePr>
        <p:xfrm>
          <a:off x="144965" y="850590"/>
          <a:ext cx="8664498" cy="271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Скругленный прямоугольник 9"/>
          <p:cNvSpPr/>
          <p:nvPr/>
        </p:nvSpPr>
        <p:spPr>
          <a:xfrm>
            <a:off x="646771" y="3858323"/>
            <a:ext cx="2074127" cy="6802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Школа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386254" y="3843454"/>
            <a:ext cx="2074127" cy="6802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Регион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218664" y="3843453"/>
            <a:ext cx="2074127" cy="6802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Федерация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4" name="Прямая со стрелкой 23"/>
          <p:cNvCxnSpPr/>
          <p:nvPr/>
        </p:nvCxnSpPr>
        <p:spPr>
          <a:xfrm flipV="1">
            <a:off x="5482684" y="4192859"/>
            <a:ext cx="762001" cy="1859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stCxn id="10" idx="3"/>
            <a:endCxn id="14" idx="1"/>
          </p:cNvCxnSpPr>
          <p:nvPr/>
        </p:nvCxnSpPr>
        <p:spPr>
          <a:xfrm flipV="1">
            <a:off x="2720898" y="4183566"/>
            <a:ext cx="665356" cy="14869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758284" y="4661209"/>
            <a:ext cx="76720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Результаты рассматриваются на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педагогических советах школы по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четвертям;</a:t>
            </a:r>
          </a:p>
          <a:p>
            <a:pPr>
              <a:buFontTx/>
              <a:buChar char="-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 педагогическому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коллективу даются рекомендации по улучшению качества образования в школе с последующим контролем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650381" y="3412273"/>
            <a:ext cx="5820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Сопоставительный анализ результатов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55593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" y="6211669"/>
            <a:ext cx="9144000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/>
            <a:r>
              <a:rPr lang="ru-RU" sz="1600" dirty="0" smtClean="0">
                <a:latin typeface="Arial" pitchFamily="34" charset="0"/>
                <a:cs typeface="Arial" pitchFamily="34" charset="0"/>
              </a:rPr>
              <a:t>Опыт МБОУ «Мари-Турекская СОШ»  </a:t>
            </a:r>
          </a:p>
          <a:p>
            <a:pPr algn="r"/>
            <a:r>
              <a:rPr lang="ru-RU" sz="1600" dirty="0" smtClean="0">
                <a:latin typeface="Arial" pitchFamily="34" charset="0"/>
                <a:cs typeface="Arial" pitchFamily="34" charset="0"/>
              </a:rPr>
              <a:t>по организации функционирования ВСОКО </a:t>
            </a:r>
          </a:p>
          <a:p>
            <a:pPr algn="r"/>
            <a:endParaRPr lang="ru-RU" sz="1600" i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0" name="AutoShape 2" descr="https://womo.ua/wp-content/uploads/2016/03/111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2" name="AutoShape 4" descr="https://womo.ua/wp-content/uploads/2016/03/111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117848" y="144966"/>
            <a:ext cx="6066971" cy="51077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Обновлённая модель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ВСОКО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Схема 9"/>
          <p:cNvGraphicFramePr/>
          <p:nvPr/>
        </p:nvGraphicFramePr>
        <p:xfrm>
          <a:off x="312233" y="1037064"/>
          <a:ext cx="8307659" cy="46612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3655593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628579B3A5B3347BB6AC58CACA2906D" ma:contentTypeVersion="0" ma:contentTypeDescription="Создание документа." ma:contentTypeScope="" ma:versionID="2e77044c103c28b22a664ffdebaee385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EDABC370-28AF-49E8-A2D2-016212611F24}"/>
</file>

<file path=customXml/itemProps2.xml><?xml version="1.0" encoding="utf-8"?>
<ds:datastoreItem xmlns:ds="http://schemas.openxmlformats.org/officeDocument/2006/customXml" ds:itemID="{42D57954-8D96-489A-B809-E92B1E9ED6B3}"/>
</file>

<file path=customXml/itemProps3.xml><?xml version="1.0" encoding="utf-8"?>
<ds:datastoreItem xmlns:ds="http://schemas.openxmlformats.org/officeDocument/2006/customXml" ds:itemID="{955A18B7-11FD-477C-A398-9B51BACC1105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932</TotalTime>
  <Words>821</Words>
  <Application>Microsoft Office PowerPoint</Application>
  <PresentationFormat>Экран (4:3)</PresentationFormat>
  <Paragraphs>159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Горяйнов</dc:creator>
  <cp:lastModifiedBy>Пользователь</cp:lastModifiedBy>
  <cp:revision>145</cp:revision>
  <dcterms:created xsi:type="dcterms:W3CDTF">2013-11-19T05:52:05Z</dcterms:created>
  <dcterms:modified xsi:type="dcterms:W3CDTF">2022-09-03T12:11:21Z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0x0101003628579B3A5B3347BB6AC58CACA2906D</vt:lpwstr>
  </property>
</Properties>
</file>