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42B97E96A6CF34D885795459122322F" ma:contentTypeVersion="0" ma:contentTypeDescription="Создание документа." ma:contentTypeScope="" ma:versionID="e9a9135148a4534e688b21d0edf16b6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56AD388-3D43-40BB-8107-619EEC733B21}"/>
</file>

<file path=customXml/itemProps2.xml><?xml version="1.0" encoding="utf-8"?>
<ds:datastoreItem xmlns:ds="http://schemas.openxmlformats.org/officeDocument/2006/customXml" ds:itemID="{9D12EFC8-9580-414F-BB3F-B7BFFE44A481}"/>
</file>

<file path=customXml/itemProps3.xml><?xml version="1.0" encoding="utf-8"?>
<ds:datastoreItem xmlns:ds="http://schemas.openxmlformats.org/officeDocument/2006/customXml" ds:itemID="{E3F744E1-293F-45F6-A634-020F44B7D45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0x010100242B97E96A6CF34D885795459122322F</vt:lpwstr>
  </property>
</Properties>
</file>