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0" r:id="rId4"/>
  </p:sldMasterIdLst>
  <p:sldIdLst>
    <p:sldId id="266" r:id="rId5"/>
    <p:sldId id="270" r:id="rId6"/>
    <p:sldId id="271" r:id="rId7"/>
    <p:sldId id="272" r:id="rId8"/>
    <p:sldId id="273" r:id="rId9"/>
    <p:sldId id="274" r:id="rId10"/>
    <p:sldId id="275" r:id="rId11"/>
    <p:sldId id="27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803" autoAdjust="0"/>
  </p:normalViewPr>
  <p:slideViewPr>
    <p:cSldViewPr>
      <p:cViewPr varScale="1">
        <p:scale>
          <a:sx n="103" d="100"/>
          <a:sy n="103" d="100"/>
        </p:scale>
        <p:origin x="-204" y="-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04BE5C3E-CC6F-469A-832D-7E2BBBAEB278}" type="datetimeFigureOut">
              <a:rPr lang="ru-RU" smtClean="0"/>
              <a:pPr/>
              <a:t>01.10.2020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9051438-4549-40C9-9611-4E6C37C9D3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E5C3E-CC6F-469A-832D-7E2BBBAEB278}" type="datetimeFigureOut">
              <a:rPr lang="ru-RU" smtClean="0"/>
              <a:pPr/>
              <a:t>01.10.2020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9051438-4549-40C9-9611-4E6C37C9D38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E5C3E-CC6F-469A-832D-7E2BBBAEB278}" type="datetimeFigureOut">
              <a:rPr lang="ru-RU" smtClean="0"/>
              <a:pPr/>
              <a:t>01.10.2020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89051438-4549-40C9-9611-4E6C37C9D38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04BE5C3E-CC6F-469A-832D-7E2BBBAEB278}" type="datetimeFigureOut">
              <a:rPr lang="ru-RU" smtClean="0"/>
              <a:pPr/>
              <a:t>01.10.2020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89051438-4549-40C9-9611-4E6C37C9D38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04BE5C3E-CC6F-469A-832D-7E2BBBAEB278}" type="datetimeFigureOut">
              <a:rPr lang="ru-RU" smtClean="0"/>
              <a:pPr/>
              <a:t>01.10.2020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89051438-4549-40C9-9611-4E6C37C9D38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E5C3E-CC6F-469A-832D-7E2BBBAEB278}" type="datetimeFigureOut">
              <a:rPr lang="ru-RU" smtClean="0"/>
              <a:pPr/>
              <a:t>01.10.2020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9051438-4549-40C9-9611-4E6C37C9D3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E5C3E-CC6F-469A-832D-7E2BBBAEB278}" type="datetimeFigureOut">
              <a:rPr lang="ru-RU" smtClean="0"/>
              <a:pPr/>
              <a:t>01.10.2020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9051438-4549-40C9-9611-4E6C37C9D3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E5C3E-CC6F-469A-832D-7E2BBBAEB278}" type="datetimeFigureOut">
              <a:rPr lang="ru-RU" smtClean="0"/>
              <a:pPr/>
              <a:t>01.10.2020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9051438-4549-40C9-9611-4E6C37C9D38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04BE5C3E-CC6F-469A-832D-7E2BBBAEB278}" type="datetimeFigureOut">
              <a:rPr lang="ru-RU" smtClean="0"/>
              <a:pPr/>
              <a:t>01.10.2020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89051438-4549-40C9-9611-4E6C37C9D38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E5C3E-CC6F-469A-832D-7E2BBBAEB278}" type="datetimeFigureOut">
              <a:rPr lang="ru-RU" smtClean="0"/>
              <a:pPr/>
              <a:t>01.10.2020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51438-4549-40C9-9611-4E6C37C9D3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04BE5C3E-CC6F-469A-832D-7E2BBBAEB278}" type="datetimeFigureOut">
              <a:rPr lang="ru-RU" smtClean="0"/>
              <a:pPr/>
              <a:t>01.10.2020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89051438-4549-40C9-9611-4E6C37C9D3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04BE5C3E-CC6F-469A-832D-7E2BBBAEB278}" type="datetimeFigureOut">
              <a:rPr lang="ru-RU" smtClean="0"/>
              <a:pPr/>
              <a:t>01.10.2020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89051438-4549-40C9-9611-4E6C37C9D38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57256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Муниципальное  бюджетное  </a:t>
            </a:r>
            <a:r>
              <a:rPr lang="ru-RU" sz="2400" dirty="0" smtClean="0">
                <a:solidFill>
                  <a:schemeClr val="tx1"/>
                </a:solidFill>
              </a:rPr>
              <a:t>общеобразовательное </a:t>
            </a:r>
            <a:r>
              <a:rPr lang="ru-RU" sz="2400" dirty="0" smtClean="0">
                <a:solidFill>
                  <a:schemeClr val="tx1"/>
                </a:solidFill>
              </a:rPr>
              <a:t>учреждение «</a:t>
            </a:r>
            <a:r>
              <a:rPr lang="ru-RU" sz="2400" dirty="0" err="1" smtClean="0">
                <a:solidFill>
                  <a:schemeClr val="tx1"/>
                </a:solidFill>
              </a:rPr>
              <a:t>Конганурская</a:t>
            </a:r>
            <a:r>
              <a:rPr lang="ru-RU" sz="2400" dirty="0" smtClean="0">
                <a:solidFill>
                  <a:schemeClr val="tx1"/>
                </a:solidFill>
              </a:rPr>
              <a:t> средняя  общеобразовательная школа» (дошкольная группа)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algn="ctr">
              <a:buNone/>
            </a:pPr>
            <a:endParaRPr lang="ru-RU" sz="3600" dirty="0" smtClean="0"/>
          </a:p>
          <a:p>
            <a:pPr algn="ctr">
              <a:buNone/>
            </a:pPr>
            <a:endParaRPr lang="ru-RU" sz="3600" dirty="0" smtClean="0"/>
          </a:p>
          <a:p>
            <a:pPr algn="ctr">
              <a:buNone/>
            </a:pPr>
            <a:endParaRPr lang="ru-RU" sz="3600" dirty="0" smtClean="0"/>
          </a:p>
          <a:p>
            <a:pPr algn="ctr">
              <a:buNone/>
            </a:pPr>
            <a:r>
              <a:rPr lang="ru-RU" sz="3600" dirty="0" smtClean="0"/>
              <a:t> Презентация</a:t>
            </a:r>
          </a:p>
          <a:p>
            <a:pPr algn="ctr">
              <a:buNone/>
            </a:pPr>
            <a:r>
              <a:rPr lang="ru-RU" sz="3600" dirty="0" smtClean="0"/>
              <a:t>основной образовательной программы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                                  </a:t>
            </a:r>
          </a:p>
          <a:p>
            <a:pPr>
              <a:buNone/>
            </a:pPr>
            <a:endParaRPr lang="ru-RU" dirty="0" smtClean="0"/>
          </a:p>
          <a:p>
            <a:pPr algn="ctr">
              <a:buNone/>
            </a:pPr>
            <a:r>
              <a:rPr lang="ru-RU" dirty="0" smtClean="0"/>
              <a:t>2020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		</a:t>
            </a:r>
            <a:r>
              <a:rPr lang="ru-RU" sz="3600" u="sng" dirty="0" smtClean="0"/>
              <a:t> 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algn="ctr">
              <a:buNone/>
            </a:pPr>
            <a:r>
              <a:rPr lang="ru-RU" sz="2800" dirty="0" smtClean="0"/>
              <a:t>Основная образовательная программа  МБОУ «</a:t>
            </a:r>
            <a:r>
              <a:rPr lang="ru-RU" sz="2800" dirty="0" err="1" smtClean="0"/>
              <a:t>Конганурская</a:t>
            </a:r>
            <a:r>
              <a:rPr lang="ru-RU" sz="2800" dirty="0" smtClean="0"/>
              <a:t> средняя  общеобразовательная школа» (дошкольной группы) составлена  на основе  Примерной основной образовательной программы «От рождения до школы», рекомендованной  УМО по образованию в области подготовки педагогических кадров в качестве основной образовательной программы дошкольного образования.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smtClean="0"/>
              <a:t>Основная образовательная программа включает три основных раздела: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endParaRPr lang="ru-RU" sz="2000" dirty="0" smtClean="0"/>
          </a:p>
          <a:p>
            <a:pPr>
              <a:buFont typeface="Wingdings" pitchFamily="2" charset="2"/>
              <a:buChar char="Ø"/>
            </a:pPr>
            <a:r>
              <a:rPr lang="ru-RU" sz="2000" dirty="0" smtClean="0"/>
              <a:t>целевой раздел Программы определяет ее цели и задачи, принципы и подходы к формированию Программы, планируемые результаты ее освоения в виде целевых ориентиров.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/>
              <a:t>Содержательный раздел Программы включает описание образовательной деятельности в соответствии с направлениями развития ребёнка в пяти образовательных областях- социально-коммуникативной, познавательной, речевой, художественно-эстетической, физической.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/>
              <a:t>Организационный раздел Программы описывает систему условий реализации образовательной деятельности, необходимых для достижения целей  Программы, планируемых результатов её освоения в виде целевых ориентиров, а также особенности организации  образовательной деятельности.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В детском саду две разновозрастные группы:</a:t>
            </a:r>
          </a:p>
          <a:p>
            <a:r>
              <a:rPr lang="ru-RU" dirty="0" smtClean="0"/>
              <a:t>младшая разновозрастная группа с 2 до 4 лет;</a:t>
            </a:r>
          </a:p>
          <a:p>
            <a:r>
              <a:rPr lang="ru-RU" dirty="0" smtClean="0"/>
              <a:t>старшая разновозрастная группа с 4 до 7 лет;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Цели и задачи реализации программы: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охрана  и укрепление  физического и психического здоровья детей, в том числе их эмоционального благополучия;</a:t>
            </a:r>
          </a:p>
          <a:p>
            <a:r>
              <a:rPr lang="ru-RU" sz="2400" dirty="0" smtClean="0"/>
              <a:t>обеспечение равных возможностей для полноценного развития каждого ребёнка в период дошкольного детства независимо от места жительства, пола, национальности, языка, социального статуса;</a:t>
            </a:r>
          </a:p>
          <a:p>
            <a:r>
              <a:rPr lang="ru-RU" sz="2400" dirty="0" smtClean="0"/>
              <a:t>создание  благоприятных условий развития детей в соответствии с их возрастными и индивидуальными особенностями и склонностями.</a:t>
            </a:r>
            <a:endParaRPr lang="ru-RU" sz="3200" dirty="0" smtClean="0"/>
          </a:p>
          <a:p>
            <a:endParaRPr lang="ru-RU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Программа направлена: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на создание условий развития ребёнка, открывающих возможности для его позитивной социализации, его личностного развития, развития инициативы и творческих способностей на основе сотрудничества со взрослыми и сверстниками и соответствующих возрасту видов деятельности;</a:t>
            </a:r>
          </a:p>
          <a:p>
            <a:r>
              <a:rPr lang="ru-RU" dirty="0" smtClean="0"/>
              <a:t>создание развивающей образовательной среды, представляющей собой систему условий социализации и индивидуализации детей. 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smtClean="0"/>
              <a:t> Задачи по взаимодействию с семьей:</a:t>
            </a:r>
            <a:endParaRPr lang="ru-RU" sz="3600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r>
              <a:rPr lang="ru-RU" dirty="0" smtClean="0"/>
              <a:t> изучение семей детей, изучение семейного опыта воспитания и обучения детей.</a:t>
            </a:r>
          </a:p>
          <a:p>
            <a:r>
              <a:rPr lang="ru-RU" dirty="0" smtClean="0"/>
              <a:t>привлечение родителей к активному участию в жизни группы.</a:t>
            </a:r>
          </a:p>
          <a:p>
            <a:r>
              <a:rPr lang="ru-RU" dirty="0" smtClean="0"/>
              <a:t>просвещение родителей в области педагогики и детской психологии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idx="4294967295"/>
          </p:nvPr>
        </p:nvSpPr>
        <p:spPr>
          <a:xfrm>
            <a:off x="0" y="1855788"/>
            <a:ext cx="4040188" cy="6588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10" name="Текст 9"/>
          <p:cNvSpPr>
            <a:spLocks noGrp="1"/>
          </p:cNvSpPr>
          <p:nvPr>
            <p:ph type="body" sz="half" idx="4294967295"/>
          </p:nvPr>
        </p:nvSpPr>
        <p:spPr>
          <a:xfrm>
            <a:off x="5102225" y="1860550"/>
            <a:ext cx="4041775" cy="654050"/>
          </a:xfrm>
        </p:spPr>
        <p:txBody>
          <a:bodyPr>
            <a:normAutofit/>
          </a:bodyPr>
          <a:lstStyle/>
          <a:p>
            <a:pPr lvl="1">
              <a:buNone/>
            </a:pP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Формы работы с родителями: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sz="2000" dirty="0" smtClean="0"/>
              <a:t> </a:t>
            </a:r>
            <a:r>
              <a:rPr lang="ru-RU" sz="2400" dirty="0" smtClean="0"/>
              <a:t>диагностирование;</a:t>
            </a:r>
          </a:p>
          <a:p>
            <a:r>
              <a:rPr lang="ru-RU" sz="2400" dirty="0" smtClean="0"/>
              <a:t>педагогическое просвещение, обмен опытом(консультации, собрания, круглые столы и </a:t>
            </a:r>
            <a:r>
              <a:rPr lang="ru-RU" sz="2400" dirty="0" err="1" smtClean="0"/>
              <a:t>т.д</a:t>
            </a:r>
            <a:r>
              <a:rPr lang="ru-RU" sz="2400" dirty="0" smtClean="0"/>
              <a:t>);</a:t>
            </a:r>
          </a:p>
          <a:p>
            <a:r>
              <a:rPr lang="ru-RU" sz="2400" dirty="0" smtClean="0"/>
              <a:t>проведение мероприятий для детей и взрослых(праздники, викторины, конкурсы, привлечение родителей к образовательной деятельности- открытые занятия и </a:t>
            </a:r>
            <a:r>
              <a:rPr lang="ru-RU" sz="2400" dirty="0" err="1" smtClean="0"/>
              <a:t>т.д</a:t>
            </a:r>
            <a:r>
              <a:rPr lang="ru-RU" sz="2400" dirty="0" smtClean="0"/>
              <a:t>), в том числе в форме  совместного творчества (вставки, проекты, мастерские);</a:t>
            </a:r>
          </a:p>
          <a:p>
            <a:r>
              <a:rPr lang="ru-RU" sz="2400" dirty="0" smtClean="0"/>
              <a:t>индивидуальная работа с родителями;</a:t>
            </a:r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798B37A9C4306843B03526B2F66DC6CD" ma:contentTypeVersion="0" ma:contentTypeDescription="Создание документа." ma:contentTypeScope="" ma:versionID="63ac1b9cd72541868c68cfd68607f896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88C10DD4-AFD7-474E-9A71-6FCABACED425}">
  <ds:schemaRefs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88F5EAC8-0F1F-4954-AFB6-09EF6C17B93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81C31C6-379B-4A0A-B42C-EB674E64702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626</TotalTime>
  <Words>395</Words>
  <Application>Microsoft Office PowerPoint</Application>
  <PresentationFormat>Экран (4:3)</PresentationFormat>
  <Paragraphs>42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Обычная</vt:lpstr>
      <vt:lpstr>Муниципальное  бюджетное  общеобразовательное учреждение «Конганурская средняя  общеобразовательная школа» (дошкольная группа)</vt:lpstr>
      <vt:lpstr>   </vt:lpstr>
      <vt:lpstr>Основная образовательная программа включает три основных раздела:</vt:lpstr>
      <vt:lpstr>Слайд 4</vt:lpstr>
      <vt:lpstr>Цели и задачи реализации программы:</vt:lpstr>
      <vt:lpstr>   Программа направлена: </vt:lpstr>
      <vt:lpstr> Задачи по взаимодействию с семьей:</vt:lpstr>
      <vt:lpstr>Формы работы с родителями: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бюджетное дошкольное образовательное учреждение «Токтайбелякский детский сад №7 «Берёзка»</dc:title>
  <dc:creator>User</dc:creator>
  <cp:lastModifiedBy>2</cp:lastModifiedBy>
  <cp:revision>100</cp:revision>
  <dcterms:created xsi:type="dcterms:W3CDTF">2013-11-04T16:46:12Z</dcterms:created>
  <dcterms:modified xsi:type="dcterms:W3CDTF">2020-10-01T09:52:52Z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0x010100798B37A9C4306843B03526B2F66DC6CD</vt:lpwstr>
  </property>
</Properties>
</file>