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2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50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753E-1017-4BB1-8BFC-33BF4150327C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EA01-73DA-4C8A-96B9-D6E561FA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753E-1017-4BB1-8BFC-33BF4150327C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EA01-73DA-4C8A-96B9-D6E561FA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753E-1017-4BB1-8BFC-33BF4150327C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EA01-73DA-4C8A-96B9-D6E561FA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753E-1017-4BB1-8BFC-33BF4150327C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EA01-73DA-4C8A-96B9-D6E561FA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753E-1017-4BB1-8BFC-33BF4150327C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EA01-73DA-4C8A-96B9-D6E561FA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753E-1017-4BB1-8BFC-33BF4150327C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EA01-73DA-4C8A-96B9-D6E561FA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753E-1017-4BB1-8BFC-33BF4150327C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EA01-73DA-4C8A-96B9-D6E561FA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753E-1017-4BB1-8BFC-33BF4150327C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EA01-73DA-4C8A-96B9-D6E561FA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753E-1017-4BB1-8BFC-33BF4150327C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EA01-73DA-4C8A-96B9-D6E561FA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753E-1017-4BB1-8BFC-33BF4150327C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EA01-73DA-4C8A-96B9-D6E561FA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753E-1017-4BB1-8BFC-33BF4150327C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EA01-73DA-4C8A-96B9-D6E561FA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0753E-1017-4BB1-8BFC-33BF4150327C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DEA01-73DA-4C8A-96B9-D6E561FA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catherineasquithgallery.com/uploads/posts/2021-02/1612768172_163-p-goluboi-fon-dlya-prezentatsii-powerpoint-1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63" y="0"/>
            <a:ext cx="9148663" cy="686149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совета спортивного клуба</a:t>
            </a:r>
            <a:br>
              <a:rPr lang="ru-RU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«Лидер»</a:t>
            </a:r>
            <a:endParaRPr lang="ru-RU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79512" y="1844824"/>
            <a:ext cx="8964488" cy="501317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600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1600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1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клуба – Иванова Маргарита Ивановна. </a:t>
            </a:r>
          </a:p>
          <a:p>
            <a:pPr algn="ctr">
              <a:buNone/>
            </a:pPr>
            <a:r>
              <a:rPr lang="ru-RU" sz="1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председателя клуба – Щербакова   Виктория   9    класс.</a:t>
            </a:r>
          </a:p>
          <a:p>
            <a:pPr algn="ctr">
              <a:buNone/>
            </a:pPr>
            <a:endParaRPr lang="ru-RU" sz="1600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1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Члены совета:</a:t>
            </a:r>
          </a:p>
          <a:p>
            <a:pPr algn="ctr">
              <a:buNone/>
            </a:pPr>
            <a:r>
              <a:rPr lang="ru-RU" sz="1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i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АНДРЕЕВ </a:t>
            </a:r>
            <a:r>
              <a:rPr lang="ru-RU" sz="1600" i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ИЛЬЯ     </a:t>
            </a:r>
            <a:r>
              <a:rPr lang="ru-RU" sz="1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- 9 класс     Организация и проведение соревнований</a:t>
            </a:r>
          </a:p>
          <a:p>
            <a:pPr algn="ctr">
              <a:buNone/>
            </a:pPr>
            <a:r>
              <a:rPr lang="ru-RU" sz="1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2. Глушкова РЕГИНА   - 8 класс    Организация и проведение соревнований</a:t>
            </a:r>
          </a:p>
          <a:p>
            <a:pPr>
              <a:buNone/>
            </a:pPr>
            <a:r>
              <a:rPr lang="ru-RU" sz="1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3. ЩЕРБАКОВА ВИКТОРИЯ   -  9 класс    Агитационно-просветительская работа</a:t>
            </a:r>
          </a:p>
          <a:p>
            <a:pPr>
              <a:buNone/>
            </a:pPr>
            <a:r>
              <a:rPr lang="ru-RU" sz="1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4.</a:t>
            </a:r>
            <a:r>
              <a:rPr lang="ru-RU" sz="1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АФАНАСЬЕВА ЯНА               -  8 класс  </a:t>
            </a:r>
            <a:r>
              <a:rPr lang="ru-RU" sz="1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Агитационно-просветительская работа</a:t>
            </a:r>
          </a:p>
          <a:p>
            <a:pPr>
              <a:buNone/>
            </a:pPr>
            <a:r>
              <a:rPr lang="ru-RU" sz="1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5. ИВАНОВА АННА        - 9 класс    Организация и проведени </a:t>
            </a:r>
          </a:p>
          <a:p>
            <a:pPr>
              <a:buNone/>
            </a:pPr>
            <a:r>
              <a:rPr lang="ru-RU" sz="1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физкультурны   перемен</a:t>
            </a:r>
          </a:p>
          <a:p>
            <a:pPr>
              <a:buNone/>
            </a:pPr>
            <a:r>
              <a:rPr lang="ru-RU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endParaRPr lang="ru-RU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EBAF63BC113D74C96DF2F1233CFD467" ma:contentTypeVersion="0" ma:contentTypeDescription="Создание документа." ma:contentTypeScope="" ma:versionID="a954e931fb3e8c8be96668a47f772263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7337C85-EC24-426E-96F5-435337B6478A}"/>
</file>

<file path=customXml/itemProps2.xml><?xml version="1.0" encoding="utf-8"?>
<ds:datastoreItem xmlns:ds="http://schemas.openxmlformats.org/officeDocument/2006/customXml" ds:itemID="{781F5EF0-C041-44B6-A201-6192A4BBAE52}"/>
</file>

<file path=customXml/itemProps3.xml><?xml version="1.0" encoding="utf-8"?>
<ds:datastoreItem xmlns:ds="http://schemas.openxmlformats.org/officeDocument/2006/customXml" ds:itemID="{D5129519-96FF-451D-ADB2-771C0C76773D}"/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81</Words>
  <Application>Microsoft Office PowerPoint</Application>
  <PresentationFormat>Экран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Состав совета спортивного клуба «Лидер»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Светлана</cp:lastModifiedBy>
  <cp:revision>50</cp:revision>
  <dcterms:created xsi:type="dcterms:W3CDTF">2022-04-03T18:34:00Z</dcterms:created>
  <dcterms:modified xsi:type="dcterms:W3CDTF">2025-09-23T19:12:56Z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CAA87538476F4D34AEC59A6E291C3C86_12</vt:lpwstr>
  </property>
  <property fmtid="{D5CDD505-2E9C-101B-9397-08002B2CF9AE}" pid="3" name="KSOProductBuildVer">
    <vt:lpwstr>1049-12.2.0.17562</vt:lpwstr>
  </property>
  <property fmtid="{D5CDD505-2E9C-101B-9397-08002B2CF9AE}" pid="4" name="ContentTypeId">
    <vt:lpwstr>0x010100DEBAF63BC113D74C96DF2F1233CFD467</vt:lpwstr>
  </property>
</Properties>
</file>