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69" r:id="rId3"/>
    <p:sldId id="270" r:id="rId4"/>
    <p:sldId id="257" r:id="rId5"/>
    <p:sldId id="265" r:id="rId6"/>
    <p:sldId id="258" r:id="rId7"/>
    <p:sldId id="266" r:id="rId8"/>
    <p:sldId id="260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12" d="100"/>
          <a:sy n="112" d="100"/>
        </p:scale>
        <p:origin x="-7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1520" y="332656"/>
            <a:ext cx="8424936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0070C0"/>
                </a:solidFill>
                <a:latin typeface="Georgia" panose="02040502050405020303" pitchFamily="18" charset="0"/>
              </a:rPr>
              <a:t>ФОП ДО:</a:t>
            </a:r>
          </a:p>
          <a:p>
            <a:pPr algn="ctr" eaLnBrk="1" hangingPunct="1"/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новая федеральная </a:t>
            </a:r>
            <a:endParaRPr lang="ru-RU" altLang="ru-RU" sz="2800" b="1" dirty="0" smtClean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образовательная программа дошкольного образования</a:t>
            </a:r>
            <a:endParaRPr lang="ru-RU" altLang="ru-RU" sz="28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36" y="3068960"/>
            <a:ext cx="5525475" cy="3384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424936" cy="5328592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Уважаемые родители!</a:t>
            </a:r>
          </a:p>
          <a:p>
            <a:pPr marL="45720" indent="0" algn="ctr">
              <a:buNone/>
            </a:pPr>
            <a:endParaRPr lang="ru-RU" sz="28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С </a:t>
            </a:r>
            <a:r>
              <a:rPr lang="ru-RU" altLang="ru-RU" sz="3400" b="1" dirty="0">
                <a:solidFill>
                  <a:srgbClr val="0070C0"/>
                </a:solidFill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начали 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работать по новой федеральной образовательной 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программе дошкольного образования (ФОП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  <a:endParaRPr lang="ru-RU" altLang="ru-RU" sz="3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25.11 2022г. № 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ru-RU" altLang="ru-RU" sz="3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ФОП ДО </a:t>
            </a:r>
            <a:r>
              <a:rPr lang="ru-RU" sz="3400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  <a:endParaRPr lang="ru-RU" sz="3400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3284984"/>
            <a:ext cx="7704856" cy="40183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Министр просвещения России</a:t>
            </a: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Кравцов Сергей Сергеевич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613"/>
            <a:ext cx="3456385" cy="259840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4571"/>
            <a:ext cx="2880320" cy="23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15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u="sng" dirty="0">
                <a:solidFill>
                  <a:srgbClr val="0070C0"/>
                </a:solidFill>
                <a:latin typeface="Georgia" panose="02040502050405020303" pitchFamily="18" charset="0"/>
              </a:rPr>
              <a:t>Цель ФОП ДО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endParaRPr lang="ru-RU" altLang="ru-RU" sz="2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</a:t>
            </a: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:</a:t>
            </a:r>
            <a:endParaRPr lang="ru-RU" sz="2400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дошкольного образования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  <a:endParaRPr lang="ru-RU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Отличие ФОП ДО от ООП </a:t>
            </a: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более детализирована,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рассчитана на дошкольное воспитание разных возрастных групп,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направлена на воспитание патриотических и интернациональных чувств,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сделан акцент на правила безопасного поведения в различных ситуациях,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</a:t>
            </a:r>
            <a:r>
              <a:rPr lang="ru-RU" sz="2400" dirty="0">
                <a:latin typeface="Georgia" panose="02040502050405020303" pitchFamily="18" charset="0"/>
                <a:cs typeface="+mn-cs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  <a:endParaRPr lang="ru-RU" sz="2800" b="1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Целевой </a:t>
            </a:r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Содержательный  </a:t>
            </a:r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72468" y="1308283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5" y="4077072"/>
            <a:ext cx="744121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9211A6C592814097B758F1ED201907" ma:contentTypeVersion="0" ma:contentTypeDescription="Создание документа." ma:contentTypeScope="" ma:versionID="ffcaa90b944a978eca79b0348aec377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629BDF-CCBA-450E-A2A0-0F0D4B71817E}"/>
</file>

<file path=customXml/itemProps2.xml><?xml version="1.0" encoding="utf-8"?>
<ds:datastoreItem xmlns:ds="http://schemas.openxmlformats.org/officeDocument/2006/customXml" ds:itemID="{99AB69FB-2086-4F78-A70C-1BB0301CB350}"/>
</file>

<file path=customXml/itemProps3.xml><?xml version="1.0" encoding="utf-8"?>
<ds:datastoreItem xmlns:ds="http://schemas.openxmlformats.org/officeDocument/2006/customXml" ds:itemID="{05D2FDAD-CA64-4B7A-BA84-1CE3E0C9A281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253</TotalTime>
  <Words>342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Алексей и Света</cp:lastModifiedBy>
  <cp:revision>28</cp:revision>
  <dcterms:created xsi:type="dcterms:W3CDTF">2023-02-22T14:53:18Z</dcterms:created>
  <dcterms:modified xsi:type="dcterms:W3CDTF">2023-11-17T17:14:07Z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0x010100D49211A6C592814097B758F1ED201907</vt:lpwstr>
  </property>
</Properties>
</file>