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322" r:id="rId2"/>
    <p:sldId id="316" r:id="rId3"/>
    <p:sldId id="319" r:id="rId4"/>
    <p:sldId id="317" r:id="rId5"/>
    <p:sldId id="321" r:id="rId6"/>
    <p:sldId id="320" r:id="rId7"/>
    <p:sldId id="323" r:id="rId8"/>
    <p:sldId id="31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>
        <p:scale>
          <a:sx n="79" d="100"/>
          <a:sy n="79" d="100"/>
        </p:scale>
        <p:origin x="-75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81D2F-1BF6-45F4-A455-B2FA9CC2BF5B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927B2-B380-47FD-97A5-F6E6C662E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541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927B2-B380-47FD-97A5-F6E6C662E668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 dir="d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лина красная. Рецепты приготовления, свойства. Сервис ответ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7622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://im3-tub-ru.yandex.net/i?id=b4cecd4a32944db64ff90c8d81c5c8ea-114-144&amp;n=2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Picture 2" descr="Красо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кой кустарник на Руси называли &amp;quot;свадебным&amp;quot;. - Энциклопедия-Сайт Мариупол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81813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А калина не верба - ЧаТинеТ (альбомы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3080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Психологический форум * Просмотр темы - Замок Лунного Ко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3" y="0"/>
            <a:ext cx="1031278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Ранней весной налегайте на калину. - Казанские ведомос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08822" y="0"/>
            <a:ext cx="10252822" cy="7029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Беседка музыкальных руководителей 29. Здравствуй, осень золотая. - Страница 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ОНКУРС ФОТОГРАФИИ, ФОТОКОНКУРС, ФОТОГРАФИИ; КАТЕГОРИЯ = &quot;НАТЮРМОРТ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44000" cy="76328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87523657920E24FA6AABA0C40667BDA" ma:contentTypeVersion="0" ma:contentTypeDescription="Создание документа." ma:contentTypeScope="" ma:versionID="4ea951077eaa42065cb28d7f5579f03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7CD8483-5544-4595-B50C-5D76AB7DE5CF}"/>
</file>

<file path=customXml/itemProps2.xml><?xml version="1.0" encoding="utf-8"?>
<ds:datastoreItem xmlns:ds="http://schemas.openxmlformats.org/officeDocument/2006/customXml" ds:itemID="{8497F207-3768-4B00-AD77-6C032ED8B538}"/>
</file>

<file path=customXml/itemProps3.xml><?xml version="1.0" encoding="utf-8"?>
<ds:datastoreItem xmlns:ds="http://schemas.openxmlformats.org/officeDocument/2006/customXml" ds:itemID="{9CB4293B-A36C-41C4-82C8-A18DCC291E1D}"/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1338</TotalTime>
  <Words>1</Words>
  <Application>Microsoft Office PowerPoint</Application>
  <PresentationFormat>Экран (4:3)</PresentationFormat>
  <Paragraphs>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Svetlana</cp:lastModifiedBy>
  <cp:revision>114</cp:revision>
  <dcterms:created xsi:type="dcterms:W3CDTF">2012-02-16T17:37:16Z</dcterms:created>
  <dcterms:modified xsi:type="dcterms:W3CDTF">2015-10-15T18:34:20Z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0x010100587523657920E24FA6AABA0C40667BDA</vt:lpwstr>
  </property>
</Properties>
</file>