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4" r:id="rId3"/>
    <p:sldId id="265" r:id="rId4"/>
    <p:sldId id="266" r:id="rId5"/>
    <p:sldId id="267" r:id="rId6"/>
    <p:sldId id="270" r:id="rId7"/>
    <p:sldId id="268" r:id="rId8"/>
    <p:sldId id="280" r:id="rId9"/>
    <p:sldId id="279" r:id="rId10"/>
    <p:sldId id="258" r:id="rId11"/>
    <p:sldId id="281" r:id="rId12"/>
    <p:sldId id="259" r:id="rId13"/>
    <p:sldId id="260" r:id="rId14"/>
    <p:sldId id="261" r:id="rId15"/>
    <p:sldId id="262" r:id="rId16"/>
    <p:sldId id="274" r:id="rId17"/>
    <p:sldId id="276" r:id="rId18"/>
    <p:sldId id="271" r:id="rId19"/>
    <p:sldId id="27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07.05.2024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2400" dirty="0" smtClean="0"/>
              <a:t>Проект</a:t>
            </a:r>
            <a:br>
              <a:rPr lang="ru-RU" sz="2400" dirty="0" smtClean="0"/>
            </a:br>
            <a:r>
              <a:rPr lang="ru-RU" sz="4400" dirty="0" smtClean="0"/>
              <a:t>Сборник диктантов</a:t>
            </a:r>
            <a:br>
              <a:rPr lang="ru-RU" sz="4400" dirty="0" smtClean="0"/>
            </a:br>
            <a:r>
              <a:rPr lang="ru-RU" sz="4400" dirty="0" smtClean="0"/>
              <a:t>«На засыпку»</a:t>
            </a:r>
            <a:br>
              <a:rPr lang="ru-RU" sz="4400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Ученица 6 класса</a:t>
            </a:r>
          </a:p>
          <a:p>
            <a:r>
              <a:rPr lang="ru-RU" dirty="0" smtClean="0"/>
              <a:t>Марьина Анастасия</a:t>
            </a:r>
          </a:p>
          <a:p>
            <a:r>
              <a:rPr lang="ru-RU" dirty="0" smtClean="0"/>
              <a:t>2024 год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/>
              <a:t> Сегодня проблема сохранения языка в России является наиболее актуальной. Современный человек постепенно утрачивает свою грамотность. «Правильно» писать нам помогает </a:t>
            </a:r>
            <a:r>
              <a:rPr lang="ru-RU" sz="2400" dirty="0" err="1" smtClean="0"/>
              <a:t>Ворд</a:t>
            </a:r>
            <a:r>
              <a:rPr lang="ru-RU" sz="2400" dirty="0" smtClean="0"/>
              <a:t> и новомодные </a:t>
            </a:r>
            <a:r>
              <a:rPr lang="ru-RU" sz="2400" dirty="0" err="1" smtClean="0"/>
              <a:t>гаджеты</a:t>
            </a:r>
            <a:r>
              <a:rPr lang="ru-RU" sz="2400" dirty="0" smtClean="0"/>
              <a:t>. Программы исправляют ошибки , но далеко не все. Теряется способность человека задумываться о корректном написании текста, отсутствует желание повышать уровень знания родного языка.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подготовке к диктантам по русскому языку я поняла, что у меня есть пробелы в знаниях некоторых орфограмм. С теми же проблемами столкнулись и мои одноклассники. Тогда я решила повысить свою грамотность и помочь друзьям. Поэтому мною был создан  «Сборник диктантов «На засыпку» для повышения грамотности учащихся 6класса 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 проекта :</a:t>
            </a:r>
            <a:br>
              <a:rPr lang="ru-RU" sz="2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Составление  Сборника диктантов  «На засыпку» </a:t>
            </a:r>
            <a:br>
              <a:rPr lang="ru-RU" sz="2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учащихся 6 класса </a:t>
            </a:r>
            <a:endParaRPr lang="ru-RU" sz="2200" b="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800" dirty="0" smtClean="0"/>
              <a:t>Отобрать темы по орфографии русского языка, вызывающие наибольшие затруднения у учащихся 6класса;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800" dirty="0" smtClean="0"/>
              <a:t>Составить  диктанты для отработки навыка правописания данных орфограмм;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800" dirty="0" smtClean="0"/>
              <a:t>Апробировать  диктанты на учащихся 6 класса ,повысить собственную грамотность,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800" dirty="0" smtClean="0"/>
              <a:t>Составить сборник диктантов «На засыпку» для учащихся 6 класса </a:t>
            </a:r>
            <a:r>
              <a:rPr lang="ru-RU" sz="3200" dirty="0" smtClean="0"/>
              <a:t>. </a:t>
            </a:r>
          </a:p>
          <a:p>
            <a:pPr marL="514350" indent="-51435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Орфограммы  ,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которые вызывают затруднения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z="2400" dirty="0" smtClean="0">
              <a:cs typeface="Times New Roman" pitchFamily="18" charset="0"/>
            </a:endParaRPr>
          </a:p>
          <a:p>
            <a:r>
              <a:rPr lang="ru-RU" sz="2400" dirty="0" smtClean="0">
                <a:cs typeface="Times New Roman" pitchFamily="18" charset="0"/>
              </a:rPr>
              <a:t>Правописание корней с чередованием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cs typeface="Times New Roman" pitchFamily="18" charset="0"/>
              </a:rPr>
              <a:t>Одна и две буквы Н в прилагательных.</a:t>
            </a:r>
          </a:p>
          <a:p>
            <a:pPr algn="just"/>
            <a:r>
              <a:rPr lang="ru-RU" sz="2400" dirty="0" smtClean="0">
                <a:cs typeface="Times New Roman" pitchFamily="18" charset="0"/>
              </a:rPr>
              <a:t>Слитное и раздельное написание НЕ с разными частями речи.</a:t>
            </a:r>
          </a:p>
          <a:p>
            <a:pPr algn="just"/>
            <a:r>
              <a:rPr lang="ru-RU" sz="2400" dirty="0" smtClean="0">
                <a:cs typeface="Times New Roman" pitchFamily="18" charset="0"/>
              </a:rPr>
              <a:t> Слитное, </a:t>
            </a:r>
            <a:r>
              <a:rPr lang="ru-RU" sz="2400" smtClean="0">
                <a:cs typeface="Times New Roman" pitchFamily="18" charset="0"/>
              </a:rPr>
              <a:t>дефисное и раздельное </a:t>
            </a:r>
            <a:r>
              <a:rPr lang="ru-RU" sz="2400" dirty="0" smtClean="0">
                <a:cs typeface="Times New Roman" pitchFamily="18" charset="0"/>
              </a:rPr>
              <a:t>написание слов 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Диктант - это вид орфографического упражнения, сущность которого  состоит в записи воспринимаемого на слух предложения , слова , текста 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 smtClean="0"/>
          </a:p>
          <a:p>
            <a:endParaRPr lang="ru-RU" dirty="0"/>
          </a:p>
        </p:txBody>
      </p:sp>
      <p:pic>
        <p:nvPicPr>
          <p:cNvPr id="1027" name="Picture 3" descr="C:\Users\User\Desktop\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56792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диктантов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4860032" y="5589240"/>
            <a:ext cx="288032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Проверь себя</a:t>
            </a:r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4283968" y="3068960"/>
            <a:ext cx="309634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орфографический</a:t>
            </a:r>
            <a:endParaRPr lang="ru-RU" dirty="0"/>
          </a:p>
        </p:txBody>
      </p:sp>
      <p:sp>
        <p:nvSpPr>
          <p:cNvPr id="15" name="Овал 14"/>
          <p:cNvSpPr/>
          <p:nvPr/>
        </p:nvSpPr>
        <p:spPr>
          <a:xfrm>
            <a:off x="3851920" y="1772816"/>
            <a:ext cx="285861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объяснительный</a:t>
            </a:r>
            <a:endParaRPr lang="ru-RU" dirty="0"/>
          </a:p>
        </p:txBody>
      </p:sp>
      <p:sp>
        <p:nvSpPr>
          <p:cNvPr id="16" name="Овал 15"/>
          <p:cNvSpPr/>
          <p:nvPr/>
        </p:nvSpPr>
        <p:spPr>
          <a:xfrm>
            <a:off x="4499992" y="4293096"/>
            <a:ext cx="295232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самодиктант</a:t>
            </a:r>
            <a:endParaRPr lang="ru-RU" dirty="0"/>
          </a:p>
        </p:txBody>
      </p:sp>
      <p:pic>
        <p:nvPicPr>
          <p:cNvPr id="18" name="Picture 2" descr="C:\Users\User\Desktop\незнайк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420888"/>
            <a:ext cx="1899458" cy="33666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Диктант орфографический </a:t>
            </a:r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55776" y="1412776"/>
            <a:ext cx="5904656" cy="8463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Серебряный , машинный, румяный, лебединая, таинственный, земляной, башенный, клюквенный,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юный, юннат,  подлинный, старинный, глубинный, былинный, овчинный, целинный, туманный, рьяный, рдяный</a:t>
            </a: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, зеленый, синий.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)смотря на учителя,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)смотря на усталость.</a:t>
            </a:r>
          </a:p>
        </p:txBody>
      </p:sp>
      <p:pic>
        <p:nvPicPr>
          <p:cNvPr id="4" name="Picture 2" descr="C:\Users\User\Desktop\незнай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212976"/>
            <a:ext cx="1901158" cy="33648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Диктант  объяснительный</a:t>
            </a:r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483768" y="1412777"/>
            <a:ext cx="58326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/>
                <a:ea typeface="Times New Roman"/>
                <a:cs typeface="Times New Roman"/>
              </a:rPr>
              <a:t> Дружок, жучок, петушок, кулачок, лужок, кружок, медвежонок, мышонок, замочек, человечек, орешек, горошек, подушечка, точечка, кусочек, речонка, реченька, пастушок, плющом, шалашом</a:t>
            </a:r>
            <a:endParaRPr lang="ru-RU" sz="3200" dirty="0" smtClean="0">
              <a:latin typeface="Calibri"/>
              <a:ea typeface="Times New Roman"/>
              <a:cs typeface="Times New Roman"/>
            </a:endParaRP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User\Desktop\незнай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212976"/>
            <a:ext cx="1901158" cy="33648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Диктант объяснительный </a:t>
            </a:r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43808" y="1412777"/>
            <a:ext cx="590465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Река неглубокая,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 глубокая, а мелкая река.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Неширокая, но глубокая.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Небольшая, а интересная книга.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 большая, а маленькая книга.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Вовсе не правильный ответ.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Далеко не правильный ответ.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Очень неинтересная книга.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Picture 2" descr="C:\Users\User\Desktop\незнай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212976"/>
            <a:ext cx="1901158" cy="33648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Диктант «Проверь себя» </a:t>
            </a:r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43808" y="1412777"/>
            <a:ext cx="590465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 Подытожить, предыдущий, обыскать, разыграть, предыстория, безымянный, сверхинтересный, подыскать, поискать, заиграться, доисторический, межинститутский, отыскать, безынтересный, разыгранный, розыск, безыдейный, отыграть,</a:t>
            </a:r>
          </a:p>
          <a:p>
            <a:r>
              <a:rPr lang="ru-RU" sz="3200" dirty="0" smtClean="0"/>
              <a:t> взимать, изымать.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User\Desktop\незнай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212976"/>
            <a:ext cx="1901158" cy="33648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Проверь себя !</a:t>
            </a: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75656" y="1628801"/>
            <a:ext cx="532859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 Зарница, заря, зоревать, зоренька, озарение, озариться, озарять, зори, зорька, касаться, касание, прикоснуться, коснулся, касательная, расти, соприкоснулись, прикосновение, росток, водоросли, отрасль.</a:t>
            </a:r>
          </a:p>
          <a:p>
            <a:r>
              <a:rPr lang="ru-RU" sz="3200" dirty="0" smtClean="0"/>
              <a:t> 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User\Desktop\карандаш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9" y="3573016"/>
            <a:ext cx="3384376" cy="250202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Диктант «проверь себя»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39752" y="1484784"/>
            <a:ext cx="568863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Сделать, здесь, здание, здоровье, здешний, прабабушка, прадедушка, правнук, прародина, праязык, прообраз, </a:t>
            </a:r>
          </a:p>
          <a:p>
            <a:r>
              <a:rPr lang="ru-RU" sz="3200" dirty="0" smtClean="0"/>
              <a:t>пол-арбуза, пол-апельсина,</a:t>
            </a:r>
          </a:p>
          <a:p>
            <a:r>
              <a:rPr lang="ru-RU" sz="3200" dirty="0" smtClean="0"/>
              <a:t> пол-листа, пол-лимона,</a:t>
            </a:r>
          </a:p>
          <a:p>
            <a:r>
              <a:rPr lang="ru-RU" sz="3200" dirty="0" smtClean="0"/>
              <a:t> </a:t>
            </a:r>
            <a:r>
              <a:rPr lang="ru-RU" sz="3200" dirty="0" err="1" smtClean="0"/>
              <a:t>пол-Визимьяр</a:t>
            </a:r>
            <a:r>
              <a:rPr lang="ru-RU" sz="3200" dirty="0" smtClean="0"/>
              <a:t>, </a:t>
            </a:r>
            <a:r>
              <a:rPr lang="ru-RU" sz="3200" dirty="0" err="1" smtClean="0"/>
              <a:t>полокруга</a:t>
            </a:r>
            <a:r>
              <a:rPr lang="ru-RU" sz="3200" dirty="0" smtClean="0"/>
              <a:t>, полпомидора, полукеды, пол чайной ложки.</a:t>
            </a:r>
          </a:p>
          <a:p>
            <a:r>
              <a:rPr lang="ru-RU" sz="3200" dirty="0" smtClean="0"/>
              <a:t> </a:t>
            </a: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User\Desktop\незнай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3212976"/>
            <a:ext cx="1779104" cy="31488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Проверь себя !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484784"/>
            <a:ext cx="5958408" cy="8463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Презабавный, преспокойный, преувеличить, прервать, преградить, придвинуть, преинтересный, причудливый, прекратить, превратить, пришить, прибежать, пришкольный, приоткрыть, привстать, приморский, приближаться, привязать, присесть, приделать.-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esktop\карандаш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518" y="3140968"/>
            <a:ext cx="3200482" cy="23580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самодиктант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1628800"/>
            <a:ext cx="619268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dirty="0" smtClean="0"/>
              <a:t> Кое-что, некоторый, некто, никто, кто-то, чей –либо, несколько, что-нибудь , нечто, ничто,  кто-нибудь, что-либо, какой-то, кое-кого, кое-кому, </a:t>
            </a:r>
          </a:p>
          <a:p>
            <a:r>
              <a:rPr lang="ru-RU" sz="2800" dirty="0" smtClean="0"/>
              <a:t>кое-кем, кое у кого, кое к кому, кое с кем, ни от чего.</a:t>
            </a:r>
          </a:p>
          <a:p>
            <a:r>
              <a:rPr lang="ru-RU" sz="2800" dirty="0" smtClean="0"/>
              <a:t> 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err="1" smtClean="0"/>
              <a:t>самоДиктант</a:t>
            </a:r>
            <a:r>
              <a:rPr lang="ru-RU" sz="3200" smtClean="0"/>
              <a:t>  </a:t>
            </a:r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915816" y="1412777"/>
            <a:ext cx="518457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 </a:t>
            </a:r>
          </a:p>
          <a:p>
            <a:r>
              <a:rPr lang="ru-RU" sz="2800" dirty="0" smtClean="0"/>
              <a:t>     Обгорелый, угар, загорелый, разгорается, сгорать, загар, загорать, угореть, прогореть, пригореть, перегореть, догорать, угорелый, разгореться, пригорелый, возгорание, нагар, выгореть, огарок, разгар</a:t>
            </a:r>
          </a:p>
          <a:p>
            <a:r>
              <a:rPr lang="ru-RU" sz="2800" dirty="0" smtClean="0"/>
              <a:t> 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User\Desktop\незнай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212976"/>
            <a:ext cx="1901158" cy="33648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 «</a:t>
            </a:r>
            <a:r>
              <a:rPr lang="ru-RU" sz="3200" dirty="0" err="1" smtClean="0"/>
              <a:t>самодиктант</a:t>
            </a:r>
            <a:r>
              <a:rPr lang="ru-RU" sz="3200" dirty="0" smtClean="0"/>
              <a:t>» </a:t>
            </a:r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23928" y="908720"/>
            <a:ext cx="4176464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Стеклянный, оловянный, машинный, весенний, осенний, старинный, картинный, государственный, отечественный, искусственный, хозяйственный, кухонный ,  лиственный, лунный, карманный, стенной, чугунный, лимонный, глубинный, подлинный </a:t>
            </a:r>
          </a:p>
          <a:p>
            <a:r>
              <a:rPr lang="ru-RU" sz="2800" dirty="0" smtClean="0"/>
              <a:t> </a:t>
            </a:r>
          </a:p>
          <a:p>
            <a:r>
              <a:rPr lang="ru-RU" sz="2800" dirty="0" smtClean="0"/>
              <a:t>.</a:t>
            </a:r>
          </a:p>
          <a:p>
            <a:r>
              <a:rPr lang="ru-RU" sz="2800" dirty="0" smtClean="0"/>
              <a:t>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User\Desktop\незнай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212976"/>
            <a:ext cx="1901158" cy="33648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dirty="0" smtClean="0"/>
              <a:t>Эффективность работы </a:t>
            </a:r>
            <a:br>
              <a:rPr lang="ru-RU" sz="2800" dirty="0" smtClean="0"/>
            </a:br>
            <a:r>
              <a:rPr lang="ru-RU" sz="2800" dirty="0" smtClean="0"/>
              <a:t>«Сборника диктантов «На засыпку». </a:t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1582341"/>
            <a:ext cx="640871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just"/>
            <a:r>
              <a:rPr lang="ru-RU" sz="2400" dirty="0" smtClean="0"/>
              <a:t>      Он  предназначен для учащихся 6 класса для тренировочных упражнений по повышению грамотности.  Я его использовала при подготовке к контрольным  диктантам,  Всероссийской проверочной работе  по русскому язык.  </a:t>
            </a:r>
          </a:p>
          <a:p>
            <a:pPr algn="just"/>
            <a:r>
              <a:rPr lang="ru-RU" sz="2400" dirty="0" smtClean="0"/>
              <a:t> С ним полезно  работать всем учащимся , имеющим пробелы в знаниях по русскому языку.</a:t>
            </a:r>
          </a:p>
          <a:p>
            <a:pPr algn="ctr"/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700808"/>
            <a:ext cx="6048672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algn="just"/>
            <a:r>
              <a:rPr lang="ru-RU" dirty="0" smtClean="0"/>
              <a:t>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 использовании сборника диктанта ученики могут контролировать друг друга или упражняться самостоятельно.    Можно сделать вывод: при регулярном  использовании «Сборника диктантов «На засыпку» снижается количество ошибок в 2-3 раза, повышается грамотность учащихся.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229DDA61E4EEB41A6F1530F547A7E8C" ma:contentTypeVersion="0" ma:contentTypeDescription="Создание документа." ma:contentTypeScope="" ma:versionID="2f6d2af9705069ea55dc0e72eb3ae605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5A1FFB1-A522-4EA6-A2CC-54E6CE1847AD}"/>
</file>

<file path=customXml/itemProps2.xml><?xml version="1.0" encoding="utf-8"?>
<ds:datastoreItem xmlns:ds="http://schemas.openxmlformats.org/officeDocument/2006/customXml" ds:itemID="{6B4E48C8-456D-4C69-B4CA-D28D8C7CDCF8}"/>
</file>

<file path=customXml/itemProps3.xml><?xml version="1.0" encoding="utf-8"?>
<ds:datastoreItem xmlns:ds="http://schemas.openxmlformats.org/officeDocument/2006/customXml" ds:itemID="{AB119474-A31A-4A13-947B-1B660E522264}"/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239</TotalTime>
  <Words>741</Words>
  <Application>Microsoft Office PowerPoint</Application>
  <PresentationFormat>Экран (4:3)</PresentationFormat>
  <Paragraphs>90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Изящная</vt:lpstr>
      <vt:lpstr>  Проект Сборник диктантов «На засыпку» </vt:lpstr>
      <vt:lpstr>Слайд 2</vt:lpstr>
      <vt:lpstr>Слайд 3</vt:lpstr>
      <vt:lpstr>        .        Цель проекта :     Составление  Сборника диктантов  «На засыпку»  для учащихся 6 класса </vt:lpstr>
      <vt:lpstr>       Орфограммы  ,  которые вызывают затруднения </vt:lpstr>
      <vt:lpstr>Слайд 6</vt:lpstr>
      <vt:lpstr>Виды диктантов</vt:lpstr>
      <vt:lpstr>Диктант орфографический </vt:lpstr>
      <vt:lpstr>Диктант  объяснительный</vt:lpstr>
      <vt:lpstr>Диктант объяснительный </vt:lpstr>
      <vt:lpstr>Диктант «Проверь себя» </vt:lpstr>
      <vt:lpstr>Проверь себя !</vt:lpstr>
      <vt:lpstr>Диктант «проверь себя» </vt:lpstr>
      <vt:lpstr>Проверь себя !</vt:lpstr>
      <vt:lpstr>самодиктант</vt:lpstr>
      <vt:lpstr>самоДиктант  </vt:lpstr>
      <vt:lpstr> «самодиктант» </vt:lpstr>
      <vt:lpstr>Эффективность работы  «Сборника диктантов «На засыпку».  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Диктант «Проверь себя»</dc:title>
  <dc:creator>User</dc:creator>
  <cp:lastModifiedBy>User</cp:lastModifiedBy>
  <cp:revision>29</cp:revision>
  <dcterms:created xsi:type="dcterms:W3CDTF">2023-04-13T08:17:22Z</dcterms:created>
  <dcterms:modified xsi:type="dcterms:W3CDTF">2024-05-07T09:20:57Z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0x010100A229DDA61E4EEB41A6F1530F547A7E8C</vt:lpwstr>
  </property>
</Properties>
</file>