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8" r:id="rId11"/>
    <p:sldId id="269" r:id="rId12"/>
    <p:sldId id="267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01E5B-12A6-4DA3-835B-9EB39D3CFAF0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1560F-FFFC-49D5-B8F4-86B7C4935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1560F-FFFC-49D5-B8F4-86B7C493580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9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9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3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7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4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21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21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E9166B6-8A83-4255-83B3-1FE98CEEDB54}" type="datetimeFigureOut">
              <a:rPr lang="ru-RU" smtClean="0"/>
              <a:pPr/>
              <a:t>18.03.2022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A018A20-2F56-47F6-A311-47C96FF04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4149081"/>
            <a:ext cx="4464496" cy="1800200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Презентацию подготовила ученица </a:t>
            </a:r>
          </a:p>
          <a:p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класса </a:t>
            </a:r>
            <a:r>
              <a:rPr lang="ru-RU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Золотовскова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Ксения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836712"/>
            <a:ext cx="5559152" cy="2520280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ЭТИ УДИВИТЕЛЬНЫЕ МУХОМОРЫ</a:t>
            </a:r>
            <a:endParaRPr lang="ru-RU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939"/>
            <a:ext cx="8229600" cy="324306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Задачи: 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собрать информацию о строении, особенностях и разновидностях ядовитого гриба мухомора; 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рассмотреть полезные и вредные свойства гриба.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9"/>
            <a:ext cx="8229600" cy="12241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Цель работы:</a:t>
            </a:r>
            <a:r>
              <a:rPr lang="ru-RU" sz="2800" dirty="0" smtClean="0">
                <a:solidFill>
                  <a:schemeClr val="bg1"/>
                </a:solidFill>
              </a:rPr>
              <a:t> изучить особенности строения гриба мухомора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987824" y="2780928"/>
            <a:ext cx="5698976" cy="3315072"/>
          </a:xfrm>
        </p:spPr>
        <p:txBody>
          <a:bodyPr/>
          <a:lstStyle/>
          <a:p>
            <a:r>
              <a:rPr lang="ru-RU" i="1" dirty="0" smtClean="0">
                <a:solidFill>
                  <a:schemeClr val="bg1"/>
                </a:solidFill>
              </a:rPr>
              <a:t>До чего красивый гриб!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Кружевами он обвит.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В шляпке славной, ярко-красной,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В белых крапинках атласных.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8045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Что такое мухомор?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067944" y="1988841"/>
            <a:ext cx="4618856" cy="201622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B0F0"/>
                </a:solidFill>
              </a:rPr>
              <a:t>Приносит пользу растениям и животным в лесу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6443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5987008" cy="4572000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Мухомор Красный с древних времен </a:t>
            </a:r>
            <a:r>
              <a:rPr lang="ru-RU" sz="3200" dirty="0" err="1" smtClean="0">
                <a:solidFill>
                  <a:schemeClr val="bg1"/>
                </a:solidFill>
              </a:rPr>
              <a:t>исползуется</a:t>
            </a:r>
            <a:r>
              <a:rPr lang="ru-RU" sz="3200" dirty="0" smtClean="0">
                <a:solidFill>
                  <a:schemeClr val="bg1"/>
                </a:solidFill>
              </a:rPr>
              <a:t> в народной медицине.</a:t>
            </a:r>
          </a:p>
          <a:p>
            <a:pPr>
              <a:buNone/>
            </a:pPr>
            <a:endParaRPr lang="ru-RU" dirty="0" smtClean="0"/>
          </a:p>
          <a:p>
            <a:r>
              <a:rPr lang="ru-RU" sz="3200" dirty="0" smtClean="0">
                <a:solidFill>
                  <a:schemeClr val="bg1"/>
                </a:solidFill>
              </a:rPr>
              <a:t>Также этот гриб является инсектицидом.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Чем полезен мухомор?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7"/>
            <a:ext cx="8229600" cy="1368152"/>
          </a:xfrm>
        </p:spPr>
        <p:txBody>
          <a:bodyPr>
            <a:normAutofit/>
          </a:bodyPr>
          <a:lstStyle/>
          <a:p>
            <a:pPr algn="ctr"/>
            <a:r>
              <a:rPr lang="ru-RU" sz="3200" i="1" u="sng" dirty="0" smtClean="0">
                <a:solidFill>
                  <a:srgbClr val="FFFF00"/>
                </a:solidFill>
              </a:rPr>
              <a:t>Мухомор серо-розовый или Цезарский гриб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Содержимое 3" descr="hello_html_m3f4e0898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988843"/>
            <a:ext cx="4536504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51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ru-RU" i="1" u="sng" dirty="0" smtClean="0">
                <a:solidFill>
                  <a:srgbClr val="C00000"/>
                </a:solidFill>
              </a:rPr>
              <a:t>Мухомор красный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hello_html_m1b840be1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9"/>
            <a:ext cx="4464496" cy="4392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u="sng" dirty="0" smtClean="0">
                <a:solidFill>
                  <a:schemeClr val="bg1"/>
                </a:solidFill>
              </a:rPr>
              <a:t>Мухомор пантерный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hello_html_494ab38f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1772819"/>
            <a:ext cx="4957142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u="sng" dirty="0" smtClean="0">
                <a:solidFill>
                  <a:schemeClr val="bg1"/>
                </a:solidFill>
              </a:rPr>
              <a:t>Мухомор поганковидный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hello_html_m71866fc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5101158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u="sng" dirty="0" smtClean="0">
                <a:solidFill>
                  <a:srgbClr val="C00000"/>
                </a:solidFill>
              </a:rPr>
              <a:t>Мухомор порфировый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hello_html_436086d2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1196752"/>
            <a:ext cx="5389190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4042792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u="sng" dirty="0" smtClean="0">
                <a:solidFill>
                  <a:schemeClr val="bg1"/>
                </a:solidFill>
              </a:rPr>
              <a:t>Мухомор вонючий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hello_html_m3ed47d15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196755"/>
            <a:ext cx="3456384" cy="3528392"/>
          </a:xfrm>
          <a:prstGeom prst="rect">
            <a:avLst/>
          </a:prstGeom>
          <a:noFill/>
        </p:spPr>
      </p:pic>
      <p:pic>
        <p:nvPicPr>
          <p:cNvPr id="5" name="Рисунок 4" descr="hello_html_m7cbc092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2204864"/>
            <a:ext cx="4032448" cy="367240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788024" y="1268765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u="sng" dirty="0" smtClean="0">
                <a:solidFill>
                  <a:schemeClr val="bg1"/>
                </a:solidFill>
              </a:rPr>
              <a:t>Мухомор толстый</a:t>
            </a:r>
            <a:endParaRPr lang="ru-RU" sz="3200" i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43608" y="3356992"/>
            <a:ext cx="4752528" cy="288032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при употреблении мухомора в пищу, можно получить сильное отравление</a:t>
            </a:r>
            <a:r>
              <a:rPr lang="ru-RU" dirty="0" smtClean="0"/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34049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sz="4900" dirty="0" smtClean="0">
                <a:solidFill>
                  <a:schemeClr val="bg1"/>
                </a:solidFill>
              </a:rPr>
              <a:t>Этот гриб занесен в красную книгу. </a:t>
            </a:r>
            <a:endParaRPr lang="ru-RU" sz="4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провела опрос среди одноклассников:</a:t>
            </a:r>
          </a:p>
          <a:p>
            <a:pPr lvl="0"/>
            <a:r>
              <a:rPr lang="ru-RU" dirty="0" smtClean="0"/>
              <a:t>Знают </a:t>
            </a:r>
            <a:r>
              <a:rPr lang="ru-RU" dirty="0" smtClean="0"/>
              <a:t>ли они, что такое мухомор?</a:t>
            </a:r>
          </a:p>
          <a:p>
            <a:pPr lvl="0"/>
            <a:r>
              <a:rPr lang="ru-RU" dirty="0" smtClean="0"/>
              <a:t>Какими свойствами он обладает?</a:t>
            </a:r>
          </a:p>
          <a:p>
            <a:r>
              <a:rPr lang="ru-RU" dirty="0" smtClean="0"/>
              <a:t>Большинство одноклассников ответили, что мухомор – это ядовитый гриб, который обладает лекарственными свойствами.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Практическая часть.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Этот гриб занесен в красную книгу. Я рекомендую ребятам взять под свою охрану мухоморов и, находясь в лесу, не срывать и не топтать грибы. Я считаю, что не гриб мухомор виноват в отравлении, а сами люди. Детям нужно собирать грибы только вместе со взрослыми.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Вывод</a:t>
            </a: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1BD0D0D-3D50-4208-86AF-6D05AF5458A7}"/>
</file>

<file path=customXml/itemProps2.xml><?xml version="1.0" encoding="utf-8"?>
<ds:datastoreItem xmlns:ds="http://schemas.openxmlformats.org/officeDocument/2006/customXml" ds:itemID="{7B877A6C-C966-43D0-840A-A6801F653DCA}"/>
</file>

<file path=customXml/itemProps3.xml><?xml version="1.0" encoding="utf-8"?>
<ds:datastoreItem xmlns:ds="http://schemas.openxmlformats.org/officeDocument/2006/customXml" ds:itemID="{BA53FEDF-A2AE-4D58-ABF7-66B852CBD81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197</Words>
  <Application>Microsoft Office PowerPoint</Application>
  <PresentationFormat>Экран (4:3)</PresentationFormat>
  <Paragraphs>34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ЭТИ УДИВИТЕЛЬНЫЕ МУХОМОРЫ</vt:lpstr>
      <vt:lpstr>Цель работы: изучить особенности строения гриба мухомора. </vt:lpstr>
      <vt:lpstr>Что такое мухомор? </vt:lpstr>
      <vt:lpstr> </vt:lpstr>
      <vt:lpstr>Чем полезен мухомор? </vt:lpstr>
      <vt:lpstr>Мухомор серо-розовый или Цезарский гриб </vt:lpstr>
      <vt:lpstr>Мухомор красный </vt:lpstr>
      <vt:lpstr>Мухомор пантерный </vt:lpstr>
      <vt:lpstr>Мухомор поганковидный </vt:lpstr>
      <vt:lpstr>Мухомор порфировый </vt:lpstr>
      <vt:lpstr>Мухомор вонючий </vt:lpstr>
      <vt:lpstr> Этот гриб занесен в красную книгу. </vt:lpstr>
      <vt:lpstr>Практическая часть.</vt:lpstr>
      <vt:lpstr>Вывод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0000</dc:creator>
  <cp:lastModifiedBy>наталья</cp:lastModifiedBy>
  <cp:revision>30</cp:revision>
  <dcterms:created xsi:type="dcterms:W3CDTF">2022-02-25T12:29:08Z</dcterms:created>
  <dcterms:modified xsi:type="dcterms:W3CDTF">2022-03-18T09:05:51Z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0x010100A229DDA61E4EEB41A6F1530F547A7E8C</vt:lpwstr>
  </property>
</Properties>
</file>