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ru-RU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" d="100"/>
        <a:sy n="16" d="100"/>
      </p:scale>
      <p:origin x="0" y="0"/>
    </p:cViewPr>
  </p:sorterViewPr>
  <p:notesViewPr>
    <p:cSldViewPr snapToObjects="1">
      <p:cViewPr>
        <p:scale>
          <a:sx n="97" d="100"/>
          <a:sy n="97" d="100"/>
        </p:scale>
        <p:origin x="284" y="259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C8455-0C3C-4F19-B0FC-09E92F89DD6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79C4-E379-4E4B-9716-AB31EFD2C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4D49A358-2325-4029-BAC5-7644580EF4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79C4-E379-4E4B-9716-AB31EFD2C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C9A24-BA93-48C6-BA1D-74A072A07D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5E442-65D2-42E7-B282-952219CB00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79C4-E379-4E4B-9716-AB31EFD2C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24FB6-17BE-46C7-B685-BAFE1B7B6E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B6A00-2C10-4475-8017-7512B6FAD0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2E476-C1E6-4D32-AD73-8BCCC23B3F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45F815-1308-4F4D-AEC1-83C77E134F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/>
            </a:extLst>
          </p:cNvSpPr>
          <p:nvPr>
            <p:ph type="title"/>
          </p:nvPr>
        </p:nvSpPr>
        <p:spPr/>
        <p:txBody>
          <a:bodyPr/>
          <a:lstStyle/>
          <a:p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/>
            </a:extLst>
          </p:cNvSpPr>
          <p:nvPr>
            <p:ph idx="1"/>
          </p:nvPr>
        </p:nvSpPr>
        <p:spPr/>
        <p:txBody>
          <a:bodyPr/>
          <a:lstStyle/>
          <a:p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/>
            </a:extLst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/>
            </a:extLst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/>
            </a:extLst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B1AAD-92AA-4F80-B543-173B63620E3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/>
            </a:extLst>
          </p:cNvSpPr>
          <p:nvPr>
            <p:ph type="title"/>
          </p:nvPr>
        </p:nvSpPr>
        <p:spPr/>
        <p:txBody>
          <a:bodyPr/>
          <a:lstStyle/>
          <a:p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/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/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/>
            </a:extLst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/>
            </a:extLst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/>
            </a:extLst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A0CF3-E6AF-4BE0-AD8D-27D0CB95EB8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F2879C4-E379-4E4B-9716-AB31EFD2C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Изображение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77863" y="0"/>
            <a:ext cx="10507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Слайда1"/>
          <p:cNvSpPr>
            <a:spLocks noGrp="1" noChangeArrowheads="1"/>
          </p:cNvSpPr>
          <p:nvPr>
            <p:ph type="ctrTitle"/>
          </p:nvPr>
        </p:nvSpPr>
        <p:spPr>
          <a:xfrm>
            <a:off x="646113" y="179388"/>
            <a:ext cx="7772400" cy="147161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Проект на тему:</a:t>
            </a:r>
            <a:br>
              <a:rPr lang="ru-RU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lang="ru-RU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«Жизнь муравьёв»</a:t>
            </a:r>
          </a:p>
        </p:txBody>
      </p:sp>
      <p:sp>
        <p:nvSpPr>
          <p:cNvPr id="2053" name="ПодзаголовокСлайда1"/>
          <p:cNvSpPr>
            <a:spLocks noGrp="1" noChangeArrowheads="1"/>
          </p:cNvSpPr>
          <p:nvPr>
            <p:ph type="subTitle" idx="1"/>
          </p:nvPr>
        </p:nvSpPr>
        <p:spPr>
          <a:xfrm>
            <a:off x="6227763" y="5638800"/>
            <a:ext cx="2813050" cy="1106488"/>
          </a:xfrm>
        </p:spPr>
        <p:txBody>
          <a:bodyPr/>
          <a:lstStyle/>
          <a:p>
            <a:pPr eaLnBrk="1" hangingPunct="1"/>
            <a:r>
              <a:rPr lang="ru-RU" sz="1600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Учитель</a:t>
            </a:r>
          </a:p>
          <a:p>
            <a:pPr eaLnBrk="1" hangingPunct="1"/>
            <a:r>
              <a:rPr lang="ru-RU" sz="1600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Кедрова Наталья Васильевна.</a:t>
            </a:r>
          </a:p>
          <a:p>
            <a:pPr eaLnBrk="1" hangingPunct="1"/>
            <a:r>
              <a:rPr lang="ru-RU" sz="1600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Визимьярской школы СОШ.</a:t>
            </a:r>
          </a:p>
        </p:txBody>
      </p:sp>
      <p:sp>
        <p:nvSpPr>
          <p:cNvPr id="2052" name="Текстовое поле1"/>
          <p:cNvSpPr txBox="1">
            <a:spLocks noChangeArrowheads="1"/>
          </p:cNvSpPr>
          <p:nvPr/>
        </p:nvSpPr>
        <p:spPr bwMode="auto">
          <a:xfrm>
            <a:off x="3946525" y="6269038"/>
            <a:ext cx="7889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>
                <a:solidFill>
                  <a:srgbClr val="FFFFFF"/>
                </a:solidFill>
              </a:rPr>
              <a:t>2022г.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Введение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r>
              <a:rPr lang="ru-RU" sz="2400" dirty="0" smtClean="0"/>
              <a:t>Муравьи </a:t>
            </a:r>
            <a:r>
              <a:rPr lang="ru-RU" sz="2400" dirty="0" smtClean="0"/>
              <a:t>– одни из самых распространенных насекомых на нашей Земле. Они встречаются во всех природных зонах, часто живут недалеко от дома.</a:t>
            </a:r>
          </a:p>
          <a:p>
            <a:pPr>
              <a:buNone/>
            </a:pPr>
            <a:r>
              <a:rPr lang="ru-RU" sz="2400" dirty="0" smtClean="0"/>
              <a:t>      Почти все муравьи – общественные перепончатокрылые (очень небольшое количество, менее 1%, являются паразитами в семьях других муравьев)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  В природе муравьев не спутаешь с другими насекомыми: бескрылые, очень активные, все время что-то ищущие, суетящиеся. Редко увидишь одиночного муравья, даже вдали от его гнезда, обычно их всегда много.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ru-RU" dirty="0" smtClean="0"/>
              <a:t>Я решил узнать всё о муравьях и поставил перед собой </a:t>
            </a:r>
            <a:r>
              <a:rPr lang="ru-RU" b="1" dirty="0" smtClean="0"/>
              <a:t>цель:</a:t>
            </a:r>
            <a:endParaRPr lang="ru-RU" dirty="0" smtClean="0"/>
          </a:p>
          <a:p>
            <a:pPr fontAlgn="base"/>
            <a:r>
              <a:rPr lang="ru-RU" b="1" dirty="0" smtClean="0"/>
              <a:t> </a:t>
            </a:r>
            <a:r>
              <a:rPr lang="ru-RU" dirty="0" smtClean="0"/>
              <a:t>изучить особенности строения и поведения муравьёв</a:t>
            </a:r>
            <a:r>
              <a:rPr lang="ru-RU" dirty="0" smtClean="0"/>
              <a:t>.</a:t>
            </a:r>
          </a:p>
          <a:p>
            <a:pPr fontAlgn="base">
              <a:buNone/>
            </a:pPr>
            <a:endParaRPr lang="ru-RU" dirty="0" smtClean="0"/>
          </a:p>
          <a:p>
            <a:pPr fontAlgn="base">
              <a:buNone/>
            </a:pPr>
            <a:r>
              <a:rPr lang="ru-RU" dirty="0" smtClean="0"/>
              <a:t> Для достижения цели, выделил следующие </a:t>
            </a:r>
            <a:r>
              <a:rPr lang="ru-RU" b="1" dirty="0" smtClean="0"/>
              <a:t>задачи:</a:t>
            </a:r>
            <a:endParaRPr lang="ru-RU" dirty="0" smtClean="0"/>
          </a:p>
          <a:p>
            <a:pPr lvl="0" fontAlgn="base"/>
            <a:r>
              <a:rPr lang="ru-RU" dirty="0" smtClean="0"/>
              <a:t>изучить литературу по данной проблеме</a:t>
            </a:r>
          </a:p>
          <a:p>
            <a:pPr lvl="0" fontAlgn="base"/>
            <a:r>
              <a:rPr lang="ru-RU" dirty="0" smtClean="0"/>
              <a:t>изучить строение гнезда</a:t>
            </a:r>
          </a:p>
          <a:p>
            <a:pPr lvl="0" fontAlgn="base"/>
            <a:r>
              <a:rPr lang="ru-RU" dirty="0" smtClean="0"/>
              <a:t>изучить «профессии» муравьев</a:t>
            </a:r>
          </a:p>
          <a:p>
            <a:pPr lvl="0" fontAlgn="base"/>
            <a:r>
              <a:rPr lang="ru-RU" dirty="0" smtClean="0"/>
              <a:t>изучить особенности питания</a:t>
            </a:r>
          </a:p>
          <a:p>
            <a:pPr lvl="0" fontAlgn="base"/>
            <a:r>
              <a:rPr lang="ru-RU" dirty="0" smtClean="0"/>
              <a:t>значение муравьев</a:t>
            </a:r>
          </a:p>
          <a:p>
            <a:pPr fontAlgn="base"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Изображение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8063" y="-144463"/>
            <a:ext cx="10264776" cy="739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Слайда1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008313" cy="587375"/>
          </a:xfrm>
        </p:spPr>
        <p:txBody>
          <a:bodyPr/>
          <a:lstStyle/>
          <a:p>
            <a:pPr algn="ctr" eaLnBrk="1" hangingPunct="1"/>
            <a:r>
              <a:rPr lang="ru-RU" sz="280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Муравьи.</a:t>
            </a:r>
          </a:p>
        </p:txBody>
      </p:sp>
      <p:sp>
        <p:nvSpPr>
          <p:cNvPr id="3076" name="ТекстСлайда1"/>
          <p:cNvSpPr>
            <a:spLocks noGrp="1" noChangeArrowheads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Муравьи - это древнейшие насекомые, которые являются общественными насекомыми. Образуются тремя кастами: самки, самцы, рабочие муравьи.</a:t>
            </a:r>
          </a:p>
        </p:txBody>
      </p:sp>
      <p:sp>
        <p:nvSpPr>
          <p:cNvPr id="3077" name="ТекстСлайда2"/>
          <p:cNvSpPr>
            <a:spLocks noGrp="1" noChangeArrowheads="1"/>
          </p:cNvSpPr>
          <p:nvPr>
            <p:ph sz="half" idx="1"/>
          </p:nvPr>
        </p:nvSpPr>
        <p:spPr>
          <a:xfrm>
            <a:off x="3465513" y="6126163"/>
            <a:ext cx="0" cy="0"/>
          </a:xfrm>
        </p:spPr>
        <p:txBody>
          <a:bodyPr>
            <a:normAutofit fontScale="25000" lnSpcReduction="20000"/>
          </a:bodyPr>
          <a:lstStyle/>
          <a:p>
            <a:pPr eaLnBrk="1" hangingPunct="1"/>
            <a:endParaRPr lang="ru-RU" smtClean="0">
              <a:latin typeface="Calibri" pitchFamily="34" charset="0"/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Изображение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5763" y="-828675"/>
            <a:ext cx="9713913" cy="800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Слайда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Где живут муравьи?</a:t>
            </a:r>
          </a:p>
        </p:txBody>
      </p:sp>
      <p:sp>
        <p:nvSpPr>
          <p:cNvPr id="4100" name="ТекстСлайда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Муравьи живут семьями в гнёздах, называемых муравейниками, которые устраивают в почве, древесине, под камнями; некоторые сооружают муравейники из мелких растительных частиц и т. п. Существуют паразитические виды, которые обитают в гнёздах других муравьёв, муравьи-«рабовладельцы», содержащие в своих гнёздах «рабов» — муравьёв других видов. Ряд видов приспособился к обитанию в жилищах человека. Некоторые виды ценятся за регулирование численности насекомых-вредителей, другие могут считаться вредителями.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Изображение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46163" y="-100013"/>
            <a:ext cx="10590213" cy="70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Слайда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libri" pitchFamily="34" charset="0"/>
                <a:ea typeface="SimSun" pitchFamily="2" charset="-122"/>
                <a:cs typeface="Times New Roman" pitchFamily="18" charset="0"/>
              </a:rPr>
              <a:t>Строение муравейника.</a:t>
            </a:r>
          </a:p>
        </p:txBody>
      </p:sp>
      <p:sp>
        <p:nvSpPr>
          <p:cNvPr id="5124" name="ТекстСлайда1"/>
          <p:cNvSpPr>
            <a:spLocks noGrp="1" noChangeArrowheads="1"/>
          </p:cNvSpPr>
          <p:nvPr>
            <p:ph idx="1"/>
          </p:nvPr>
        </p:nvSpPr>
        <p:spPr>
          <a:xfrm>
            <a:off x="574675" y="1577975"/>
            <a:ext cx="8112125" cy="4548188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Размер муравейника у разных видов может быть от жёлудя (Leptothorax, Temnothorax) до двухметровых куполов лесных муравьёв рода Formica. Муравейники бывают земляные, древесные (в пнях и стволах, Camponotus), из растительных остатков (хвоинки, веточки), из живых листьев (например у муравьёв-ткачей рода Oecophylla). В крупных муравейниках рыжих лесных муравьёв и американских муравьёв-листорезов рода Atta могут жить до пяти миллионов насекомых. Срок существования муравейника может быть от нескольких лет до веков. Как правило, муравейник сооружён из еловых иголок, листьев и мелких веток. Подземная часть сооружения с ходами и камерами уходит в землю на глубину до двух метров. Под вечер для сохранения тепла выходы проходов закупориваются смолой. Муравейники очень хрупки.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Изображение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41625" y="0"/>
            <a:ext cx="14538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ЗаголовокСлайда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Строение семьи муравьёв.</a:t>
            </a:r>
          </a:p>
        </p:txBody>
      </p:sp>
      <p:sp>
        <p:nvSpPr>
          <p:cNvPr id="6148" name="ТекстСлайда1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450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1800" b="1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Муравьиная семья — многолетнее, высокоорганизованное сообщество, состоящее из расплода (яйца, личинки, куколки), взрослых половых особей (самок и самцов) и, как правило, многочисленных рабочих особей (бесплодных самок).</a:t>
            </a:r>
          </a:p>
          <a:p>
            <a:pPr eaLnBrk="1" hangingPunct="1"/>
            <a:endParaRPr lang="ru-RU" sz="1800" b="1" smtClean="0">
              <a:solidFill>
                <a:srgbClr val="FFFFFF"/>
              </a:solidFill>
              <a:latin typeface="Calibri" pitchFamily="34" charset="0"/>
              <a:ea typeface="SimSun" pitchFamily="2" charset="-122"/>
              <a:cs typeface="Times New Roman" pitchFamily="18" charset="0"/>
            </a:endParaRPr>
          </a:p>
          <a:p>
            <a:pPr eaLnBrk="1" hangingPunct="1"/>
            <a:r>
              <a:rPr lang="ru-RU" sz="1800" b="1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Муравьи образуют семьи, размеры которых варьируют от нескольких десятков особей до высокоорганизованных колоний, состоящих из миллионов особей и занимающих большие территории. Крупные семьи состоят в основном из бесплодных бескрылых самок, формирующих касты рабочих, солдат или другие специализированные группы. Почти во всех семьях есть самцы и одна или несколько репродуктивных самок, называемых царицами или королевами. Иногда семьи называют суперорганизмом, потому что муравьи работают как единое целое.</a:t>
            </a:r>
          </a:p>
          <a:p>
            <a:pPr eaLnBrk="1" hangingPunct="1"/>
            <a:endParaRPr lang="ru-RU" sz="1800" b="1" smtClean="0">
              <a:solidFill>
                <a:srgbClr val="FFFFFF"/>
              </a:solidFill>
              <a:latin typeface="Calibri" pitchFamily="34" charset="0"/>
              <a:ea typeface="SimSun" pitchFamily="2" charset="-122"/>
              <a:cs typeface="Times New Roman" pitchFamily="18" charset="0"/>
            </a:endParaRPr>
          </a:p>
          <a:p>
            <a:pPr eaLnBrk="1" hangingPunct="1"/>
            <a:r>
              <a:rPr lang="ru-RU" sz="1800" b="1" smtClean="0">
                <a:solidFill>
                  <a:srgbClr val="FFFFFF"/>
                </a:solidFill>
                <a:latin typeface="Calibri" pitchFamily="34" charset="0"/>
                <a:ea typeface="SimSun" pitchFamily="2" charset="-122"/>
                <a:cs typeface="Times New Roman" pitchFamily="18" charset="0"/>
              </a:rPr>
              <a:t>В муравьиных семьях существуют разделение труда, связи между особями и самоорганизация при решении сложных проблем. Такие параллели с человеческим обществом давно являются предметом исследований учёных.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Слайда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libri" pitchFamily="34" charset="0"/>
                <a:ea typeface="SimSun" pitchFamily="2" charset="-122"/>
                <a:cs typeface="Times New Roman" pitchFamily="18" charset="0"/>
              </a:rPr>
              <a:t>Ядовитость.</a:t>
            </a:r>
          </a:p>
        </p:txBody>
      </p:sp>
      <p:sp>
        <p:nvSpPr>
          <p:cNvPr id="7172" name="ТекстСлайда1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3000" smtClean="0">
                <a:latin typeface="Calibri" pitchFamily="34" charset="0"/>
                <a:ea typeface="SimSun" pitchFamily="2" charset="-122"/>
                <a:cs typeface="Times New Roman" pitchFamily="18" charset="0"/>
              </a:rPr>
              <a:t>Есть обычные муравьи, которые не обладают сильным ядом, который может навредить человеку например: лесной муравей. Не опасен для человека.</a:t>
            </a:r>
          </a:p>
        </p:txBody>
      </p:sp>
      <p:pic>
        <p:nvPicPr>
          <p:cNvPr id="7170" name="ТекстСлайда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35513" y="2439988"/>
            <a:ext cx="4038600" cy="2433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Слайда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libri" pitchFamily="34" charset="0"/>
                <a:ea typeface="SimSun" pitchFamily="2" charset="-122"/>
                <a:cs typeface="Times New Roman" pitchFamily="18" charset="0"/>
              </a:rPr>
              <a:t>Ядовитость.</a:t>
            </a:r>
          </a:p>
        </p:txBody>
      </p:sp>
      <p:sp>
        <p:nvSpPr>
          <p:cNvPr id="8195" name="ТекстСлайда1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Calibri" pitchFamily="34" charset="0"/>
                <a:ea typeface="SimSun" pitchFamily="2" charset="-122"/>
                <a:cs typeface="Times New Roman" pitchFamily="18" charset="0"/>
              </a:rPr>
              <a:t>А есть муравей - пуля, который является самым ядовитым муравьём в мире. Этот яд может привести к летальному исходу.</a:t>
            </a:r>
          </a:p>
        </p:txBody>
      </p:sp>
      <p:pic>
        <p:nvPicPr>
          <p:cNvPr id="8196" name="ТекстСлайда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423495"/>
            <a:ext cx="4038600" cy="28793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ВЫВОДЫ: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dirty="0" smtClean="0"/>
              <a:t>В ходе работы я пришел к выводу: </a:t>
            </a:r>
          </a:p>
          <a:p>
            <a:pPr fontAlgn="base"/>
            <a:r>
              <a:rPr lang="ru-RU" dirty="0" smtClean="0"/>
              <a:t>1.Муравейники составляют неотъемлемую часть лесного сообщества.</a:t>
            </a:r>
          </a:p>
          <a:p>
            <a:pPr fontAlgn="base"/>
            <a:r>
              <a:rPr lang="ru-RU" dirty="0" smtClean="0"/>
              <a:t>2.Муравейники-это семья, община, сообщество(это безусловно, подобие устройства жизни человека).</a:t>
            </a:r>
          </a:p>
          <a:p>
            <a:pPr fontAlgn="base"/>
            <a:r>
              <a:rPr lang="ru-RU" dirty="0" smtClean="0"/>
              <a:t>3.Муравьи, живущие в муравейниках- вечные строители, отважные воины, Это насекомые, которые активно перестраивают окружающий мир.</a:t>
            </a:r>
          </a:p>
          <a:p>
            <a:pPr fontAlgn="base"/>
            <a:r>
              <a:rPr lang="ru-RU" dirty="0" smtClean="0"/>
              <a:t>4.Значение муравьёв и муравейников в природе велико и многообразно.</a:t>
            </a:r>
          </a:p>
          <a:p>
            <a:pPr fontAlgn="base"/>
            <a:r>
              <a:rPr lang="ru-RU" dirty="0" smtClean="0"/>
              <a:t>5. Хищничество муравьев – положительно влияет на лес, так как муравьи,  поедая различных насекомых, защищают лес от возможных вредителей.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81959B8-D22A-424D-92A0-47FE40F73125}"/>
</file>

<file path=customXml/itemProps2.xml><?xml version="1.0" encoding="utf-8"?>
<ds:datastoreItem xmlns:ds="http://schemas.openxmlformats.org/officeDocument/2006/customXml" ds:itemID="{BF394F7E-F178-4695-8294-3E8D69E2266E}"/>
</file>

<file path=customXml/itemProps3.xml><?xml version="1.0" encoding="utf-8"?>
<ds:datastoreItem xmlns:ds="http://schemas.openxmlformats.org/officeDocument/2006/customXml" ds:itemID="{D7647A7C-112D-4FEE-9405-6F11D8C50B43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</TotalTime>
  <Words>470</Words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Проект на тему: «Жизнь муравьёв»</vt:lpstr>
      <vt:lpstr>Слайд 2</vt:lpstr>
      <vt:lpstr>Слайд 3</vt:lpstr>
      <vt:lpstr>Муравьи.</vt:lpstr>
      <vt:lpstr>Где живут муравьи?</vt:lpstr>
      <vt:lpstr>Строение муравейника.</vt:lpstr>
      <vt:lpstr>Строение семьи муравьёв.</vt:lpstr>
      <vt:lpstr>Ядовитость.</vt:lpstr>
      <vt:lpstr>Ядовитость.</vt:lpstr>
      <vt:lpstr>ВЫВОДЫ: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тему: «Жизнь муравьёв»</dc:title>
  <dc:creator>Макс</dc:creator>
  <cp:lastModifiedBy>всш_6</cp:lastModifiedBy>
  <cp:revision>2</cp:revision>
  <dcterms:created xsi:type="dcterms:W3CDTF">2022-03-13T08:03:42Z</dcterms:created>
  <dcterms:modified xsi:type="dcterms:W3CDTF">2022-04-07T09:10:40Z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