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65" r:id="rId4"/>
    <p:sldId id="268" r:id="rId5"/>
    <p:sldId id="271" r:id="rId6"/>
    <p:sldId id="270" r:id="rId7"/>
    <p:sldId id="266" r:id="rId8"/>
    <p:sldId id="269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718" autoAdjust="0"/>
  </p:normalViewPr>
  <p:slideViewPr>
    <p:cSldViewPr>
      <p:cViewPr varScale="1">
        <p:scale>
          <a:sx n="74" d="100"/>
          <a:sy n="74" d="100"/>
        </p:scale>
        <p:origin x="-107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1BF8AF0-CD5B-4A62-9A8B-27D72F313E69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C71F716-FD0A-4C46-9E7F-E18382F13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BF8AF0-CD5B-4A62-9A8B-27D72F313E69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71F716-FD0A-4C46-9E7F-E18382F13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1BF8AF0-CD5B-4A62-9A8B-27D72F313E69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C71F716-FD0A-4C46-9E7F-E18382F13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BF8AF0-CD5B-4A62-9A8B-27D72F313E69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71F716-FD0A-4C46-9E7F-E18382F13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BF8AF0-CD5B-4A62-9A8B-27D72F313E69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71F716-FD0A-4C46-9E7F-E18382F13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BF8AF0-CD5B-4A62-9A8B-27D72F313E69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71F716-FD0A-4C46-9E7F-E18382F13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1BF8AF0-CD5B-4A62-9A8B-27D72F313E69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71F716-FD0A-4C46-9E7F-E18382F13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BF8AF0-CD5B-4A62-9A8B-27D72F313E69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71F716-FD0A-4C46-9E7F-E18382F13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BF8AF0-CD5B-4A62-9A8B-27D72F313E69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71F716-FD0A-4C46-9E7F-E18382F135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BF8AF0-CD5B-4A62-9A8B-27D72F313E69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71F716-FD0A-4C46-9E7F-E18382F13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D1BF8AF0-CD5B-4A62-9A8B-27D72F313E69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C71F716-FD0A-4C46-9E7F-E18382F13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1BF8AF0-CD5B-4A62-9A8B-27D72F313E69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C71F716-FD0A-4C46-9E7F-E18382F13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533400"/>
            <a:ext cx="8429684" cy="2868168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family tree  </a:t>
            </a:r>
            <a:br>
              <a:rPr lang="en-US" sz="44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>проект</a:t>
            </a:r>
            <a:r>
              <a:rPr lang="en-US" sz="2000" dirty="0" smtClean="0">
                <a:solidFill>
                  <a:srgbClr val="FF0000"/>
                </a:solidFill>
              </a:rPr>
              <a:t/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/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/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>   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0430" y="3539864"/>
            <a:ext cx="4357718" cy="1101248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solidFill>
                  <a:srgbClr val="FFC000"/>
                </a:solidFill>
              </a:rPr>
              <a:t> </a:t>
            </a:r>
            <a:endParaRPr lang="ru-RU" sz="2400" dirty="0" smtClean="0">
              <a:solidFill>
                <a:srgbClr val="FFC000"/>
              </a:solidFill>
            </a:endParaRPr>
          </a:p>
          <a:p>
            <a:r>
              <a:rPr lang="ru-RU" dirty="0" smtClean="0">
                <a:solidFill>
                  <a:srgbClr val="FFC000"/>
                </a:solidFill>
              </a:rPr>
              <a:t>Выполнила</a:t>
            </a:r>
            <a:r>
              <a:rPr lang="en-US" dirty="0" smtClean="0">
                <a:solidFill>
                  <a:srgbClr val="FFC000"/>
                </a:solidFill>
              </a:rPr>
              <a:t>:</a:t>
            </a:r>
            <a:r>
              <a:rPr lang="ru-RU" dirty="0" smtClean="0">
                <a:solidFill>
                  <a:srgbClr val="FFC000"/>
                </a:solidFill>
              </a:rPr>
              <a:t> ученица 6 класса Лукашова Ольга</a:t>
            </a:r>
            <a:r>
              <a:rPr lang="en-US" dirty="0" smtClean="0">
                <a:solidFill>
                  <a:srgbClr val="FFC000"/>
                </a:solidFill>
              </a:rPr>
              <a:t>.</a:t>
            </a:r>
            <a:endParaRPr lang="ru-RU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14422"/>
            <a:ext cx="7239000" cy="497836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  Цель проекта</a:t>
            </a:r>
            <a:r>
              <a:rPr lang="en-US" dirty="0" smtClean="0"/>
              <a:t>:</a:t>
            </a:r>
            <a:r>
              <a:rPr lang="ru-RU" dirty="0" smtClean="0"/>
              <a:t> Больше узнать о своей семье</a:t>
            </a:r>
            <a:r>
              <a:rPr lang="en-US" dirty="0" smtClean="0"/>
              <a:t>; </a:t>
            </a:r>
            <a:r>
              <a:rPr lang="ru-RU" dirty="0" smtClean="0"/>
              <a:t>Составить семейное древо</a:t>
            </a:r>
            <a:r>
              <a:rPr lang="en-US" dirty="0" smtClean="0"/>
              <a:t>.</a:t>
            </a:r>
            <a:r>
              <a:rPr lang="ru-RU" dirty="0" smtClean="0"/>
              <a:t> </a:t>
            </a:r>
            <a:endParaRPr lang="ru-RU" dirty="0" smtClean="0">
              <a:solidFill>
                <a:srgbClr val="FFC000"/>
              </a:solidFill>
            </a:endParaRPr>
          </a:p>
          <a:p>
            <a:r>
              <a:rPr lang="ru-RU" b="1" dirty="0" smtClean="0"/>
              <a:t>Задачи</a:t>
            </a:r>
            <a:r>
              <a:rPr lang="en-US" b="1" dirty="0" smtClean="0"/>
              <a:t>: </a:t>
            </a:r>
            <a:endParaRPr lang="ru-RU" dirty="0" smtClean="0"/>
          </a:p>
          <a:p>
            <a:pPr lvl="0"/>
            <a:r>
              <a:rPr lang="ru-RU" b="1" u="sng" dirty="0" smtClean="0"/>
              <a:t>Изучить свою родословную</a:t>
            </a:r>
            <a:r>
              <a:rPr lang="en-US" b="1" u="sng" dirty="0" smtClean="0"/>
              <a:t>:</a:t>
            </a:r>
            <a:endParaRPr lang="ru-RU" dirty="0" smtClean="0"/>
          </a:p>
          <a:p>
            <a:r>
              <a:rPr lang="ru-RU" b="1" u="sng" dirty="0" smtClean="0"/>
              <a:t>а</a:t>
            </a:r>
            <a:r>
              <a:rPr lang="en-US" b="1" u="sng" dirty="0" smtClean="0"/>
              <a:t>)</a:t>
            </a:r>
            <a:r>
              <a:rPr lang="ru-RU" b="1" u="sng" dirty="0" smtClean="0"/>
              <a:t> по воспоминаниям</a:t>
            </a:r>
            <a:r>
              <a:rPr lang="ru-RU" u="sng" dirty="0" smtClean="0"/>
              <a:t> родственников</a:t>
            </a:r>
            <a:endParaRPr lang="ru-RU" dirty="0" smtClean="0"/>
          </a:p>
          <a:p>
            <a:r>
              <a:rPr lang="ru-RU" b="1" u="sng" dirty="0" smtClean="0"/>
              <a:t>б) по документам семейного </a:t>
            </a:r>
            <a:r>
              <a:rPr lang="ru-RU" b="1" u="sng" dirty="0" err="1" smtClean="0"/>
              <a:t>фотоархива</a:t>
            </a:r>
            <a:endParaRPr lang="ru-RU" dirty="0" smtClean="0"/>
          </a:p>
          <a:p>
            <a:r>
              <a:rPr lang="ru-RU" b="1" u="sng" dirty="0" smtClean="0"/>
              <a:t>2) Составить генеалогическое древо моей семьи</a:t>
            </a:r>
            <a:r>
              <a:rPr lang="en-US" b="1" u="sng" dirty="0" smtClean="0"/>
              <a:t>.</a:t>
            </a:r>
            <a:endParaRPr lang="ru-RU" dirty="0" smtClean="0"/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4546848" cy="484632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My names Olga . I am 13 years old and Id like    to tell you about my family</a:t>
            </a:r>
            <a:r>
              <a:rPr lang="ru-RU" dirty="0" smtClean="0"/>
              <a:t>. </a:t>
            </a:r>
            <a:r>
              <a:rPr lang="en-US" dirty="0" smtClean="0"/>
              <a:t>My family is large and very friendly .I have mother, father, two sisters,   and  brother.</a:t>
            </a:r>
          </a:p>
          <a:p>
            <a:r>
              <a:rPr lang="en-US" dirty="0" smtClean="0"/>
              <a:t>My father name is </a:t>
            </a:r>
            <a:r>
              <a:rPr lang="en-US" dirty="0" err="1" smtClean="0"/>
              <a:t>Lukashov</a:t>
            </a:r>
            <a:r>
              <a:rPr lang="en-US" dirty="0" smtClean="0"/>
              <a:t> Viktor </a:t>
            </a:r>
            <a:r>
              <a:rPr lang="en-US" dirty="0" err="1" smtClean="0"/>
              <a:t>Nikolaevich</a:t>
            </a:r>
            <a:r>
              <a:rPr lang="en-US" dirty="0" smtClean="0"/>
              <a:t> He is  kind and clever person. He was born in the </a:t>
            </a:r>
            <a:r>
              <a:rPr lang="en-US" dirty="0" smtClean="0"/>
              <a:t>village </a:t>
            </a:r>
            <a:r>
              <a:rPr lang="en-US" dirty="0" err="1" smtClean="0"/>
              <a:t>Otary</a:t>
            </a:r>
            <a:r>
              <a:rPr lang="en-US" dirty="0" smtClean="0"/>
              <a:t> in 1963. My mother is name is </a:t>
            </a:r>
            <a:r>
              <a:rPr lang="en-US" dirty="0" err="1" smtClean="0"/>
              <a:t>Lukashova</a:t>
            </a:r>
            <a:r>
              <a:rPr lang="en-US" dirty="0" smtClean="0"/>
              <a:t> Nina </a:t>
            </a:r>
            <a:r>
              <a:rPr lang="en-US" dirty="0" err="1" smtClean="0"/>
              <a:t>Yurevna</a:t>
            </a:r>
            <a:r>
              <a:rPr lang="en-US" dirty="0" smtClean="0"/>
              <a:t>. She is a house wife .She was born in the village </a:t>
            </a:r>
            <a:r>
              <a:rPr lang="en-US" dirty="0" err="1" smtClean="0"/>
              <a:t>Arda</a:t>
            </a:r>
            <a:r>
              <a:rPr lang="en-US" dirty="0" smtClean="0"/>
              <a:t> in 1969. She is very beautiful and kind. My olden sisters name is Karina. She is 15.She is a student. My </a:t>
            </a:r>
            <a:r>
              <a:rPr lang="en-US" dirty="0" smtClean="0"/>
              <a:t>little </a:t>
            </a:r>
            <a:r>
              <a:rPr lang="en-US" dirty="0" smtClean="0"/>
              <a:t>sisters name is </a:t>
            </a:r>
            <a:r>
              <a:rPr lang="en-US" dirty="0" err="1" smtClean="0"/>
              <a:t>Luba</a:t>
            </a:r>
            <a:r>
              <a:rPr lang="en-US" dirty="0" smtClean="0"/>
              <a:t> . She is 11. They are active and funny girls. I have a brother too. His name is Denis.                                                                       </a:t>
            </a:r>
            <a:endParaRPr lang="ru-RU" dirty="0"/>
          </a:p>
        </p:txBody>
      </p:sp>
      <p:pic>
        <p:nvPicPr>
          <p:cNvPr id="4" name="Picture 3" descr="C:\Users\Наталья\Desktop\Лукашова\Лукашовы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692696"/>
            <a:ext cx="4283968" cy="58436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3016"/>
            <a:ext cx="7239000" cy="3096344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. My olden sisters name is Karina. She is 15.She is a student. My </a:t>
            </a:r>
            <a:r>
              <a:rPr lang="en-US" dirty="0" smtClean="0"/>
              <a:t>little </a:t>
            </a:r>
            <a:r>
              <a:rPr lang="en-US" dirty="0" smtClean="0"/>
              <a:t>sisters name is </a:t>
            </a:r>
            <a:r>
              <a:rPr lang="en-US" dirty="0" err="1" smtClean="0"/>
              <a:t>Luba</a:t>
            </a:r>
            <a:r>
              <a:rPr lang="en-US" dirty="0" smtClean="0"/>
              <a:t> . She is 11. They are active and funny girls. I have a brother too. His name is Denis. </a:t>
            </a:r>
            <a:endParaRPr lang="ru-RU" dirty="0" smtClean="0"/>
          </a:p>
          <a:p>
            <a:r>
              <a:rPr lang="en-US" dirty="0" smtClean="0"/>
              <a:t>He is 21 . He is study in St Petersburg. He will be a seaman.</a:t>
            </a:r>
          </a:p>
          <a:p>
            <a:r>
              <a:rPr lang="en-US" dirty="0" smtClean="0"/>
              <a:t>Un fortunately we </a:t>
            </a:r>
            <a:r>
              <a:rPr lang="en-US" dirty="0" smtClean="0"/>
              <a:t>haven’t  </a:t>
            </a:r>
            <a:r>
              <a:rPr lang="en-US" dirty="0" smtClean="0"/>
              <a:t>got  grandparents alive. They died at last but we remember them.</a:t>
            </a:r>
          </a:p>
          <a:p>
            <a:r>
              <a:rPr lang="en-US" dirty="0" smtClean="0"/>
              <a:t>My grandparents name is :</a:t>
            </a:r>
            <a:r>
              <a:rPr lang="en-US" dirty="0" err="1" smtClean="0"/>
              <a:t>Romanova</a:t>
            </a:r>
            <a:r>
              <a:rPr lang="en-US" dirty="0" smtClean="0"/>
              <a:t> </a:t>
            </a:r>
            <a:r>
              <a:rPr lang="en-US" dirty="0" err="1" smtClean="0"/>
              <a:t>Zoya</a:t>
            </a:r>
            <a:r>
              <a:rPr lang="en-US" dirty="0" smtClean="0"/>
              <a:t> </a:t>
            </a:r>
            <a:r>
              <a:rPr lang="en-US" dirty="0" err="1" smtClean="0"/>
              <a:t>Ivanovna</a:t>
            </a:r>
            <a:r>
              <a:rPr lang="en-US" dirty="0" smtClean="0"/>
              <a:t>, </a:t>
            </a:r>
            <a:r>
              <a:rPr lang="en-US" dirty="0" err="1" smtClean="0"/>
              <a:t>Lukashova</a:t>
            </a:r>
            <a:r>
              <a:rPr lang="en-US" dirty="0" smtClean="0"/>
              <a:t> </a:t>
            </a:r>
            <a:r>
              <a:rPr lang="en-US" dirty="0" err="1" smtClean="0"/>
              <a:t>Valentina</a:t>
            </a:r>
            <a:r>
              <a:rPr lang="en-US" dirty="0" smtClean="0"/>
              <a:t> </a:t>
            </a:r>
            <a:r>
              <a:rPr lang="en-US" dirty="0" err="1" smtClean="0"/>
              <a:t>Alekseevna</a:t>
            </a:r>
            <a:r>
              <a:rPr lang="en-US" dirty="0" smtClean="0"/>
              <a:t>, Romanov </a:t>
            </a:r>
            <a:r>
              <a:rPr lang="en-US" dirty="0" err="1" smtClean="0"/>
              <a:t>Yuriy</a:t>
            </a:r>
            <a:r>
              <a:rPr lang="en-US" dirty="0" smtClean="0"/>
              <a:t> </a:t>
            </a:r>
            <a:r>
              <a:rPr lang="en-US" dirty="0" err="1" smtClean="0"/>
              <a:t>Evseevich</a:t>
            </a:r>
            <a:r>
              <a:rPr lang="en-US" dirty="0" smtClean="0"/>
              <a:t>, </a:t>
            </a:r>
            <a:r>
              <a:rPr lang="en-US" dirty="0" err="1" smtClean="0"/>
              <a:t>Lukashov</a:t>
            </a:r>
            <a:r>
              <a:rPr lang="en-US" dirty="0" smtClean="0"/>
              <a:t> </a:t>
            </a:r>
            <a:r>
              <a:rPr lang="en-US" dirty="0" err="1" smtClean="0"/>
              <a:t>Nikolay</a:t>
            </a:r>
            <a:r>
              <a:rPr lang="en-US" dirty="0" smtClean="0"/>
              <a:t> </a:t>
            </a:r>
            <a:r>
              <a:rPr lang="en-US" dirty="0" err="1" smtClean="0"/>
              <a:t>Stepanovich</a:t>
            </a:r>
            <a:r>
              <a:rPr lang="en-US" dirty="0" smtClean="0"/>
              <a:t>. 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58271" t="11126" r="7738" b="17664"/>
          <a:stretch>
            <a:fillRect/>
          </a:stretch>
        </p:blipFill>
        <p:spPr bwMode="auto">
          <a:xfrm rot="5400000">
            <a:off x="2483768" y="-531440"/>
            <a:ext cx="3312368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3016"/>
            <a:ext cx="7239000" cy="28827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Un fortunately we </a:t>
            </a:r>
            <a:r>
              <a:rPr lang="en-US" dirty="0" smtClean="0"/>
              <a:t>haven’t  </a:t>
            </a:r>
            <a:r>
              <a:rPr lang="en-US" dirty="0" smtClean="0"/>
              <a:t>got  grandparents alive. They died at last but we remember them.</a:t>
            </a:r>
          </a:p>
          <a:p>
            <a:r>
              <a:rPr lang="en-US" dirty="0" smtClean="0"/>
              <a:t>My grandparents name is :</a:t>
            </a:r>
            <a:r>
              <a:rPr lang="en-US" dirty="0" err="1" smtClean="0"/>
              <a:t>Romanova</a:t>
            </a:r>
            <a:r>
              <a:rPr lang="en-US" dirty="0" smtClean="0"/>
              <a:t> </a:t>
            </a:r>
            <a:r>
              <a:rPr lang="en-US" dirty="0" err="1" smtClean="0"/>
              <a:t>Zoya</a:t>
            </a:r>
            <a:r>
              <a:rPr lang="en-US" dirty="0" smtClean="0"/>
              <a:t> </a:t>
            </a:r>
            <a:r>
              <a:rPr lang="en-US" dirty="0" err="1" smtClean="0"/>
              <a:t>Ivanovna</a:t>
            </a:r>
            <a:r>
              <a:rPr lang="en-US" dirty="0" smtClean="0"/>
              <a:t>, </a:t>
            </a:r>
            <a:r>
              <a:rPr lang="en-US" dirty="0" err="1" smtClean="0"/>
              <a:t>Lukashova</a:t>
            </a:r>
            <a:r>
              <a:rPr lang="en-US" dirty="0" smtClean="0"/>
              <a:t> </a:t>
            </a:r>
            <a:r>
              <a:rPr lang="en-US" dirty="0" err="1" smtClean="0"/>
              <a:t>Valentina</a:t>
            </a:r>
            <a:r>
              <a:rPr lang="en-US" dirty="0" smtClean="0"/>
              <a:t> </a:t>
            </a:r>
            <a:r>
              <a:rPr lang="en-US" dirty="0" err="1" smtClean="0"/>
              <a:t>Alekseevna</a:t>
            </a:r>
            <a:r>
              <a:rPr lang="en-US" dirty="0" smtClean="0"/>
              <a:t>, Romanov </a:t>
            </a:r>
            <a:r>
              <a:rPr lang="en-US" dirty="0" err="1" smtClean="0"/>
              <a:t>Yuriy</a:t>
            </a:r>
            <a:r>
              <a:rPr lang="en-US" dirty="0" smtClean="0"/>
              <a:t> </a:t>
            </a:r>
            <a:r>
              <a:rPr lang="en-US" dirty="0" err="1" smtClean="0"/>
              <a:t>Evseevich</a:t>
            </a:r>
            <a:r>
              <a:rPr lang="en-US" dirty="0" smtClean="0"/>
              <a:t>, </a:t>
            </a:r>
            <a:r>
              <a:rPr lang="en-US" dirty="0" err="1" smtClean="0"/>
              <a:t>Lukashov</a:t>
            </a:r>
            <a:r>
              <a:rPr lang="en-US" dirty="0" smtClean="0"/>
              <a:t> </a:t>
            </a:r>
            <a:r>
              <a:rPr lang="en-US" dirty="0" err="1" smtClean="0"/>
              <a:t>Nikolay</a:t>
            </a:r>
            <a:r>
              <a:rPr lang="en-US" dirty="0" smtClean="0"/>
              <a:t> </a:t>
            </a:r>
            <a:r>
              <a:rPr lang="en-US" dirty="0" err="1" smtClean="0"/>
              <a:t>Stepanovich</a:t>
            </a:r>
            <a:r>
              <a:rPr lang="en-US" dirty="0" smtClean="0"/>
              <a:t>.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Picture 3" descr="C:\Users\Наталья\Desktop\Лукашова\Лукашовы0004.jpg"/>
          <p:cNvPicPr>
            <a:picLocks noChangeAspect="1" noChangeArrowheads="1"/>
          </p:cNvPicPr>
          <p:nvPr/>
        </p:nvPicPr>
        <p:blipFill>
          <a:blip r:embed="rId2" cstate="print"/>
          <a:srcRect l="9018" t="13538" r="57649" b="16513"/>
          <a:stretch>
            <a:fillRect/>
          </a:stretch>
        </p:blipFill>
        <p:spPr bwMode="auto">
          <a:xfrm rot="5400000">
            <a:off x="791580" y="224644"/>
            <a:ext cx="2664296" cy="3312368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11331" t="11126" r="56297" b="19890"/>
          <a:stretch>
            <a:fillRect/>
          </a:stretch>
        </p:blipFill>
        <p:spPr bwMode="auto">
          <a:xfrm rot="16200000">
            <a:off x="4608004" y="224644"/>
            <a:ext cx="266429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04704"/>
          </a:xfrm>
        </p:spPr>
        <p:txBody>
          <a:bodyPr>
            <a:noAutofit/>
          </a:bodyPr>
          <a:lstStyle/>
          <a:p>
            <a:pPr algn="ctr"/>
            <a:r>
              <a:rPr lang="en-US" sz="5400" dirty="0" smtClean="0">
                <a:solidFill>
                  <a:srgbClr val="FFFF00"/>
                </a:solidFill>
              </a:rPr>
              <a:t>My FAMALY TREE</a:t>
            </a:r>
            <a:endParaRPr lang="ru-RU" sz="5400" dirty="0">
              <a:solidFill>
                <a:srgbClr val="FFFF00"/>
              </a:solidFill>
            </a:endParaRPr>
          </a:p>
        </p:txBody>
      </p:sp>
      <p:sp>
        <p:nvSpPr>
          <p:cNvPr id="60" name="Содержимое 5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2643174" y="4500570"/>
            <a:ext cx="1214446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Father  </a:t>
            </a:r>
            <a:r>
              <a:rPr lang="en-US" sz="1100" dirty="0" err="1" smtClean="0">
                <a:solidFill>
                  <a:schemeClr val="bg1"/>
                </a:solidFill>
              </a:rPr>
              <a:t>Lukashov</a:t>
            </a:r>
            <a:r>
              <a:rPr lang="en-US" sz="1100" dirty="0" smtClean="0">
                <a:solidFill>
                  <a:schemeClr val="bg1"/>
                </a:solidFill>
              </a:rPr>
              <a:t> Viktor </a:t>
            </a:r>
            <a:r>
              <a:rPr lang="en-US" sz="1100" dirty="0" err="1" smtClean="0">
                <a:solidFill>
                  <a:schemeClr val="bg1"/>
                </a:solidFill>
              </a:rPr>
              <a:t>Nikolaevich</a:t>
            </a:r>
            <a:endParaRPr lang="en-US" sz="1100" dirty="0" smtClean="0">
              <a:solidFill>
                <a:schemeClr val="bg1"/>
              </a:solidFill>
            </a:endParaRP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1962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214810" y="4500570"/>
            <a:ext cx="1214446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Mather  </a:t>
            </a:r>
            <a:r>
              <a:rPr lang="en-US" sz="1100" dirty="0" err="1" smtClean="0">
                <a:solidFill>
                  <a:schemeClr val="bg1"/>
                </a:solidFill>
              </a:rPr>
              <a:t>Lukashova</a:t>
            </a:r>
            <a:r>
              <a:rPr lang="en-US" sz="1100" dirty="0" smtClean="0">
                <a:solidFill>
                  <a:schemeClr val="bg1"/>
                </a:solidFill>
              </a:rPr>
              <a:t> Nina </a:t>
            </a:r>
            <a:r>
              <a:rPr lang="en-US" sz="1100" dirty="0" err="1" smtClean="0">
                <a:solidFill>
                  <a:schemeClr val="bg1"/>
                </a:solidFill>
              </a:rPr>
              <a:t>Yur’evna</a:t>
            </a:r>
            <a:endParaRPr lang="en-US" sz="1100" dirty="0" smtClean="0">
              <a:solidFill>
                <a:schemeClr val="bg1"/>
              </a:solidFill>
            </a:endParaRP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1969g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643570" y="4500570"/>
            <a:ext cx="1071570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 aunt </a:t>
            </a:r>
            <a:r>
              <a:rPr lang="en-US" sz="1100" dirty="0" err="1" smtClean="0">
                <a:solidFill>
                  <a:schemeClr val="bg1"/>
                </a:solidFill>
              </a:rPr>
              <a:t>Pushkina</a:t>
            </a:r>
            <a:r>
              <a:rPr lang="en-US" sz="1100" dirty="0" smtClean="0">
                <a:solidFill>
                  <a:schemeClr val="bg1"/>
                </a:solidFill>
              </a:rPr>
              <a:t> </a:t>
            </a:r>
            <a:r>
              <a:rPr lang="en-US" sz="1100" dirty="0" err="1" smtClean="0">
                <a:solidFill>
                  <a:schemeClr val="bg1"/>
                </a:solidFill>
              </a:rPr>
              <a:t>Sveta</a:t>
            </a:r>
            <a:r>
              <a:rPr lang="en-US" sz="1100" dirty="0" smtClean="0">
                <a:solidFill>
                  <a:schemeClr val="bg1"/>
                </a:solidFill>
              </a:rPr>
              <a:t> </a:t>
            </a:r>
            <a:r>
              <a:rPr lang="en-US" sz="1100" dirty="0" err="1" smtClean="0">
                <a:solidFill>
                  <a:schemeClr val="bg1"/>
                </a:solidFill>
              </a:rPr>
              <a:t>Yur’evna</a:t>
            </a:r>
            <a:endParaRPr lang="en-US" sz="1100" dirty="0" smtClean="0">
              <a:solidFill>
                <a:schemeClr val="bg1"/>
              </a:solidFill>
            </a:endParaRP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1965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072330" y="4429132"/>
            <a:ext cx="1143008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 uncle Romanov Sergey </a:t>
            </a:r>
            <a:r>
              <a:rPr lang="en-US" sz="1100" dirty="0" err="1" smtClean="0">
                <a:solidFill>
                  <a:schemeClr val="bg1"/>
                </a:solidFill>
              </a:rPr>
              <a:t>Yur’evich</a:t>
            </a:r>
            <a:endParaRPr lang="en-US" sz="1100" dirty="0" smtClean="0">
              <a:solidFill>
                <a:schemeClr val="bg1"/>
              </a:solidFill>
            </a:endParaRP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1964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357290" y="4500570"/>
            <a:ext cx="1071570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 aunt </a:t>
            </a:r>
            <a:r>
              <a:rPr lang="en-US" sz="1100" dirty="0" err="1" smtClean="0">
                <a:solidFill>
                  <a:schemeClr val="bg1"/>
                </a:solidFill>
              </a:rPr>
              <a:t>Vorob’yova</a:t>
            </a:r>
            <a:r>
              <a:rPr lang="en-US" sz="1100" dirty="0" smtClean="0">
                <a:solidFill>
                  <a:schemeClr val="bg1"/>
                </a:solidFill>
              </a:rPr>
              <a:t> Lyudmila </a:t>
            </a:r>
            <a:r>
              <a:rPr lang="en-US" sz="1100" dirty="0" err="1" smtClean="0">
                <a:solidFill>
                  <a:schemeClr val="bg1"/>
                </a:solidFill>
              </a:rPr>
              <a:t>Nikolaevna</a:t>
            </a:r>
            <a:endParaRPr lang="en-US" sz="1100" dirty="0" smtClean="0">
              <a:solidFill>
                <a:schemeClr val="bg1"/>
              </a:solidFill>
            </a:endParaRP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1958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0" y="4429132"/>
            <a:ext cx="1071538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Aunt      </a:t>
            </a:r>
            <a:r>
              <a:rPr lang="en-US" sz="1100" dirty="0" err="1" smtClean="0">
                <a:solidFill>
                  <a:schemeClr val="bg1"/>
                </a:solidFill>
              </a:rPr>
              <a:t>Perova</a:t>
            </a:r>
            <a:r>
              <a:rPr lang="en-US" sz="1100" dirty="0" smtClean="0">
                <a:solidFill>
                  <a:schemeClr val="bg1"/>
                </a:solidFill>
              </a:rPr>
              <a:t> Galina </a:t>
            </a:r>
            <a:r>
              <a:rPr lang="en-US" sz="1100" dirty="0" err="1" smtClean="0">
                <a:solidFill>
                  <a:schemeClr val="bg1"/>
                </a:solidFill>
              </a:rPr>
              <a:t>Nikolaevna</a:t>
            </a:r>
            <a:endParaRPr lang="en-US" sz="1100" dirty="0" smtClean="0">
              <a:solidFill>
                <a:schemeClr val="bg1"/>
              </a:solidFill>
            </a:endParaRP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1960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285852" y="3357562"/>
            <a:ext cx="1285884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 grandpa </a:t>
            </a:r>
            <a:r>
              <a:rPr lang="en-US" sz="1100" dirty="0" err="1" smtClean="0">
                <a:solidFill>
                  <a:schemeClr val="bg1"/>
                </a:solidFill>
              </a:rPr>
              <a:t>Lukashov</a:t>
            </a:r>
            <a:r>
              <a:rPr lang="en-US" sz="1100" dirty="0" smtClean="0">
                <a:solidFill>
                  <a:schemeClr val="bg1"/>
                </a:solidFill>
              </a:rPr>
              <a:t> Nicolay </a:t>
            </a:r>
            <a:r>
              <a:rPr lang="en-US" sz="1100" dirty="0" err="1" smtClean="0">
                <a:solidFill>
                  <a:schemeClr val="bg1"/>
                </a:solidFill>
              </a:rPr>
              <a:t>Stepanovich</a:t>
            </a:r>
            <a:endParaRPr lang="en-US" sz="1100" dirty="0" smtClean="0">
              <a:solidFill>
                <a:schemeClr val="bg1"/>
              </a:solidFill>
            </a:endParaRP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1932-2002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071934" y="3214686"/>
            <a:ext cx="121444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 grandpa Romanov </a:t>
            </a:r>
            <a:r>
              <a:rPr lang="en-US" sz="1100" dirty="0" err="1" smtClean="0">
                <a:solidFill>
                  <a:schemeClr val="bg1"/>
                </a:solidFill>
              </a:rPr>
              <a:t>Yuriy</a:t>
            </a:r>
            <a:r>
              <a:rPr lang="en-US" sz="1100" dirty="0" smtClean="0">
                <a:solidFill>
                  <a:schemeClr val="bg1"/>
                </a:solidFill>
              </a:rPr>
              <a:t> </a:t>
            </a:r>
            <a:r>
              <a:rPr lang="en-US" sz="1100" dirty="0" err="1" smtClean="0">
                <a:solidFill>
                  <a:schemeClr val="bg1"/>
                </a:solidFill>
              </a:rPr>
              <a:t>Evseevich</a:t>
            </a:r>
            <a:endParaRPr lang="en-US" sz="1100" dirty="0" smtClean="0">
              <a:solidFill>
                <a:schemeClr val="bg1"/>
              </a:solidFill>
            </a:endParaRP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1939-2015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5500694" y="3214686"/>
            <a:ext cx="1357322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Grandma </a:t>
            </a:r>
            <a:r>
              <a:rPr lang="en-US" sz="1100" dirty="0" err="1" smtClean="0">
                <a:solidFill>
                  <a:schemeClr val="bg1"/>
                </a:solidFill>
              </a:rPr>
              <a:t>Romanova</a:t>
            </a:r>
            <a:r>
              <a:rPr lang="en-US" sz="1100" dirty="0" smtClean="0">
                <a:solidFill>
                  <a:schemeClr val="bg1"/>
                </a:solidFill>
              </a:rPr>
              <a:t> </a:t>
            </a:r>
            <a:r>
              <a:rPr lang="en-US" sz="1100" dirty="0" err="1" smtClean="0">
                <a:solidFill>
                  <a:schemeClr val="bg1"/>
                </a:solidFill>
              </a:rPr>
              <a:t>Zoya</a:t>
            </a:r>
            <a:r>
              <a:rPr lang="en-US" sz="1100" dirty="0" smtClean="0">
                <a:solidFill>
                  <a:schemeClr val="bg1"/>
                </a:solidFill>
              </a:rPr>
              <a:t> </a:t>
            </a:r>
            <a:r>
              <a:rPr lang="en-US" sz="1100" dirty="0" err="1" smtClean="0">
                <a:solidFill>
                  <a:schemeClr val="bg1"/>
                </a:solidFill>
              </a:rPr>
              <a:t>Ivanova</a:t>
            </a:r>
            <a:endParaRPr lang="en-US" sz="1100" dirty="0" smtClean="0">
              <a:solidFill>
                <a:schemeClr val="bg1"/>
              </a:solidFill>
            </a:endParaRP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1938-2003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00034" y="2348880"/>
            <a:ext cx="128588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 grand-grandma </a:t>
            </a:r>
            <a:r>
              <a:rPr lang="en-US" sz="1100" dirty="0" err="1" smtClean="0">
                <a:solidFill>
                  <a:schemeClr val="bg1"/>
                </a:solidFill>
              </a:rPr>
              <a:t>Lukashova</a:t>
            </a:r>
            <a:r>
              <a:rPr lang="en-US" sz="1100" dirty="0" smtClean="0">
                <a:solidFill>
                  <a:schemeClr val="bg1"/>
                </a:solidFill>
              </a:rPr>
              <a:t> Anna </a:t>
            </a:r>
            <a:r>
              <a:rPr lang="en-US" sz="1100" dirty="0" err="1" smtClean="0">
                <a:solidFill>
                  <a:schemeClr val="bg1"/>
                </a:solidFill>
              </a:rPr>
              <a:t>Kuz’minichna</a:t>
            </a:r>
            <a:endParaRPr lang="en-US" sz="1100" dirty="0" smtClean="0">
              <a:solidFill>
                <a:schemeClr val="bg1"/>
              </a:solidFill>
            </a:endParaRP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1908-1995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2000232" y="2285992"/>
            <a:ext cx="121444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 grand-grandpa </a:t>
            </a:r>
            <a:r>
              <a:rPr lang="en-US" sz="1100" dirty="0" err="1" smtClean="0">
                <a:solidFill>
                  <a:schemeClr val="bg1"/>
                </a:solidFill>
              </a:rPr>
              <a:t>Lukashov</a:t>
            </a:r>
            <a:r>
              <a:rPr lang="en-US" sz="1100" dirty="0" smtClean="0">
                <a:solidFill>
                  <a:schemeClr val="bg1"/>
                </a:solidFill>
              </a:rPr>
              <a:t> </a:t>
            </a:r>
            <a:r>
              <a:rPr lang="en-US" sz="1100" dirty="0" err="1" smtClean="0">
                <a:solidFill>
                  <a:schemeClr val="bg1"/>
                </a:solidFill>
              </a:rPr>
              <a:t>Stepan</a:t>
            </a:r>
            <a:r>
              <a:rPr lang="en-US" sz="1100" dirty="0" smtClean="0">
                <a:solidFill>
                  <a:schemeClr val="bg1"/>
                </a:solidFill>
              </a:rPr>
              <a:t> </a:t>
            </a:r>
            <a:r>
              <a:rPr lang="en-US" sz="1100" dirty="0" err="1" smtClean="0">
                <a:solidFill>
                  <a:schemeClr val="bg1"/>
                </a:solidFill>
              </a:rPr>
              <a:t>Fyodorovich</a:t>
            </a:r>
            <a:endParaRPr lang="en-US" sz="1100" dirty="0" smtClean="0">
              <a:solidFill>
                <a:schemeClr val="bg1"/>
              </a:solidFill>
            </a:endParaRP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1908-1942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571868" y="2285992"/>
            <a:ext cx="1143008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 grand-  grandma  </a:t>
            </a:r>
            <a:r>
              <a:rPr lang="en-US" sz="1100" dirty="0" err="1" smtClean="0">
                <a:solidFill>
                  <a:schemeClr val="bg1"/>
                </a:solidFill>
              </a:rPr>
              <a:t>Smirnova</a:t>
            </a:r>
            <a:r>
              <a:rPr lang="en-US" sz="1100" dirty="0" smtClean="0">
                <a:solidFill>
                  <a:schemeClr val="bg1"/>
                </a:solidFill>
              </a:rPr>
              <a:t> </a:t>
            </a:r>
            <a:r>
              <a:rPr lang="en-US" sz="1100" dirty="0" err="1" smtClean="0">
                <a:solidFill>
                  <a:schemeClr val="bg1"/>
                </a:solidFill>
              </a:rPr>
              <a:t>Praskov’ya</a:t>
            </a:r>
            <a:r>
              <a:rPr lang="en-US" sz="1100" dirty="0" smtClean="0">
                <a:solidFill>
                  <a:schemeClr val="bg1"/>
                </a:solidFill>
              </a:rPr>
              <a:t> 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5072066" y="2214554"/>
            <a:ext cx="1285884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 grand-grandpa Smirnov Ivan </a:t>
            </a:r>
            <a:r>
              <a:rPr lang="en-US" sz="1100" dirty="0" err="1" smtClean="0">
                <a:solidFill>
                  <a:schemeClr val="bg1"/>
                </a:solidFill>
              </a:rPr>
              <a:t>Grigor’evich</a:t>
            </a:r>
            <a:endParaRPr lang="ru-RU" sz="1100" dirty="0">
              <a:solidFill>
                <a:schemeClr val="bg1"/>
              </a:solidFill>
            </a:endParaRPr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 rot="5400000" flipH="1" flipV="1">
            <a:off x="3357554" y="4857760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3143240" y="4714884"/>
            <a:ext cx="7143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5400000" flipH="1" flipV="1">
            <a:off x="3143240" y="4714884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3071802" y="4714884"/>
            <a:ext cx="500066" cy="428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2285984" y="4214818"/>
            <a:ext cx="714380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rot="5400000">
            <a:off x="4679157" y="4179099"/>
            <a:ext cx="285752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rot="10800000" flipV="1">
            <a:off x="5286380" y="4214818"/>
            <a:ext cx="500066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1428728" y="3786190"/>
            <a:ext cx="285752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>
            <a:endCxn id="40" idx="0"/>
          </p:cNvCxnSpPr>
          <p:nvPr/>
        </p:nvCxnSpPr>
        <p:spPr>
          <a:xfrm rot="5400000">
            <a:off x="1928794" y="3143248"/>
            <a:ext cx="214314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4143372" y="3786190"/>
            <a:ext cx="285752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>
            <a:endCxn id="43" idx="0"/>
          </p:cNvCxnSpPr>
          <p:nvPr/>
        </p:nvCxnSpPr>
        <p:spPr>
          <a:xfrm rot="5400000">
            <a:off x="4625579" y="3125389"/>
            <a:ext cx="142876" cy="357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Прямоугольник 73"/>
          <p:cNvSpPr/>
          <p:nvPr/>
        </p:nvSpPr>
        <p:spPr>
          <a:xfrm>
            <a:off x="2643174" y="3357562"/>
            <a:ext cx="121444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 grandma </a:t>
            </a:r>
            <a:r>
              <a:rPr lang="en-US" sz="1100" dirty="0" err="1" smtClean="0">
                <a:solidFill>
                  <a:schemeClr val="bg1"/>
                </a:solidFill>
              </a:rPr>
              <a:t>Lukashova</a:t>
            </a:r>
            <a:r>
              <a:rPr lang="en-US" sz="1100" dirty="0" smtClean="0">
                <a:solidFill>
                  <a:schemeClr val="bg1"/>
                </a:solidFill>
              </a:rPr>
              <a:t> </a:t>
            </a:r>
            <a:r>
              <a:rPr lang="en-US" sz="1100" dirty="0" err="1" smtClean="0">
                <a:solidFill>
                  <a:schemeClr val="bg1"/>
                </a:solidFill>
              </a:rPr>
              <a:t>Valentina</a:t>
            </a:r>
            <a:r>
              <a:rPr lang="en-US" sz="1100" dirty="0" smtClean="0">
                <a:solidFill>
                  <a:schemeClr val="bg1"/>
                </a:solidFill>
              </a:rPr>
              <a:t> </a:t>
            </a:r>
            <a:r>
              <a:rPr lang="en-US" sz="1100" dirty="0" err="1" smtClean="0">
                <a:solidFill>
                  <a:schemeClr val="bg1"/>
                </a:solidFill>
              </a:rPr>
              <a:t>Alekseevna</a:t>
            </a:r>
            <a:endParaRPr lang="en-US" sz="1100" dirty="0" smtClean="0">
              <a:solidFill>
                <a:schemeClr val="bg1"/>
              </a:solidFill>
            </a:endParaRP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1935-1996</a:t>
            </a:r>
            <a:endParaRPr lang="ru-RU" sz="1100" dirty="0">
              <a:solidFill>
                <a:schemeClr val="bg1"/>
              </a:solidFill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flipV="1">
            <a:off x="4714876" y="5786457"/>
            <a:ext cx="500066" cy="357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5286380" y="5429264"/>
            <a:ext cx="1428760" cy="7857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 brother  </a:t>
            </a:r>
            <a:r>
              <a:rPr lang="en-US" sz="1200" dirty="0" err="1" smtClean="0">
                <a:solidFill>
                  <a:schemeClr val="bg1"/>
                </a:solidFill>
              </a:rPr>
              <a:t>Lukashov</a:t>
            </a:r>
            <a:r>
              <a:rPr lang="en-US" sz="1200" dirty="0" smtClean="0">
                <a:solidFill>
                  <a:schemeClr val="bg1"/>
                </a:solidFill>
              </a:rPr>
              <a:t>  Denis  </a:t>
            </a:r>
            <a:r>
              <a:rPr lang="en-US" sz="1200" dirty="0" err="1" smtClean="0">
                <a:solidFill>
                  <a:schemeClr val="bg1"/>
                </a:solidFill>
              </a:rPr>
              <a:t>Viktorovich</a:t>
            </a:r>
            <a:r>
              <a:rPr lang="ru-RU" sz="1200" dirty="0" smtClean="0">
                <a:solidFill>
                  <a:schemeClr val="bg1"/>
                </a:solidFill>
              </a:rPr>
              <a:t>      1997</a:t>
            </a:r>
            <a:endParaRPr lang="ru-RU" sz="1200" dirty="0">
              <a:solidFill>
                <a:schemeClr val="bg1"/>
              </a:solidFill>
            </a:endParaRP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 rot="10800000">
            <a:off x="2928926" y="5786459"/>
            <a:ext cx="428628" cy="357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>
            <a:off x="1643042" y="5357826"/>
            <a:ext cx="1285884" cy="7143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  sister </a:t>
            </a:r>
            <a:r>
              <a:rPr lang="en-US" sz="1100" dirty="0" err="1" smtClean="0">
                <a:solidFill>
                  <a:schemeClr val="bg1"/>
                </a:solidFill>
              </a:rPr>
              <a:t>Lukashova</a:t>
            </a:r>
            <a:r>
              <a:rPr lang="en-US" sz="1100" dirty="0" smtClean="0">
                <a:solidFill>
                  <a:schemeClr val="bg1"/>
                </a:solidFill>
              </a:rPr>
              <a:t> </a:t>
            </a:r>
            <a:r>
              <a:rPr lang="en-US" sz="1100" dirty="0" err="1" smtClean="0">
                <a:solidFill>
                  <a:schemeClr val="bg1"/>
                </a:solidFill>
              </a:rPr>
              <a:t>Luba</a:t>
            </a:r>
            <a:r>
              <a:rPr lang="en-US" sz="1100" dirty="0" smtClean="0">
                <a:solidFill>
                  <a:schemeClr val="bg1"/>
                </a:solidFill>
              </a:rPr>
              <a:t> </a:t>
            </a:r>
            <a:r>
              <a:rPr lang="en-US" sz="1100" dirty="0" err="1" smtClean="0">
                <a:solidFill>
                  <a:schemeClr val="bg1"/>
                </a:solidFill>
              </a:rPr>
              <a:t>Viktorovna</a:t>
            </a:r>
            <a:r>
              <a:rPr lang="ru-RU" sz="1100" dirty="0" smtClean="0">
                <a:solidFill>
                  <a:schemeClr val="bg1"/>
                </a:solidFill>
              </a:rPr>
              <a:t>    2006</a:t>
            </a:r>
            <a:endParaRPr lang="ru-RU" sz="1100" dirty="0">
              <a:solidFill>
                <a:schemeClr val="bg1"/>
              </a:solidFill>
            </a:endParaRPr>
          </a:p>
        </p:txBody>
      </p:sp>
      <p:cxnSp>
        <p:nvCxnSpPr>
          <p:cNvPr id="54" name="Прямая соединительная линия 53"/>
          <p:cNvCxnSpPr>
            <a:stCxn id="51" idx="1"/>
          </p:cNvCxnSpPr>
          <p:nvPr/>
        </p:nvCxnSpPr>
        <p:spPr>
          <a:xfrm rot="10800000" flipV="1">
            <a:off x="1357290" y="5715004"/>
            <a:ext cx="285752" cy="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Прямоугольник 55"/>
          <p:cNvSpPr/>
          <p:nvPr/>
        </p:nvSpPr>
        <p:spPr>
          <a:xfrm>
            <a:off x="214282" y="5429264"/>
            <a:ext cx="1143008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Sister </a:t>
            </a:r>
            <a:r>
              <a:rPr lang="en-US" sz="1100" dirty="0" err="1" smtClean="0">
                <a:solidFill>
                  <a:schemeClr val="bg1"/>
                </a:solidFill>
              </a:rPr>
              <a:t>Lukashova</a:t>
            </a:r>
            <a:r>
              <a:rPr lang="en-US" sz="1100" dirty="0" smtClean="0">
                <a:solidFill>
                  <a:schemeClr val="bg1"/>
                </a:solidFill>
              </a:rPr>
              <a:t> Karina </a:t>
            </a:r>
            <a:r>
              <a:rPr lang="en-US" sz="1100" dirty="0" err="1" smtClean="0">
                <a:solidFill>
                  <a:schemeClr val="bg1"/>
                </a:solidFill>
              </a:rPr>
              <a:t>Viktorovna</a:t>
            </a:r>
            <a:r>
              <a:rPr lang="ru-RU" sz="1100" smtClean="0">
                <a:solidFill>
                  <a:schemeClr val="bg1"/>
                </a:solidFill>
              </a:rPr>
              <a:t>   2003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3357554" y="5500702"/>
            <a:ext cx="1357322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>
                <a:solidFill>
                  <a:schemeClr val="bg1"/>
                </a:solidFill>
              </a:rPr>
              <a:t>Lukashova</a:t>
            </a:r>
            <a:r>
              <a:rPr lang="en-US" sz="1100" dirty="0" smtClean="0">
                <a:solidFill>
                  <a:schemeClr val="bg1"/>
                </a:solidFill>
              </a:rPr>
              <a:t> Olga </a:t>
            </a:r>
            <a:r>
              <a:rPr lang="en-US" sz="1100" dirty="0" err="1" smtClean="0">
                <a:solidFill>
                  <a:schemeClr val="bg1"/>
                </a:solidFill>
              </a:rPr>
              <a:t>Viktorovna</a:t>
            </a:r>
            <a:r>
              <a:rPr lang="ru-RU" sz="1100" dirty="0" smtClean="0">
                <a:solidFill>
                  <a:schemeClr val="bg1"/>
                </a:solidFill>
              </a:rPr>
              <a:t>     2005</a:t>
            </a:r>
            <a:endParaRPr lang="ru-RU" sz="1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The motto of my family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43050"/>
            <a:ext cx="7739034" cy="48463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</a:rPr>
              <a:t> We live, </a:t>
            </a:r>
            <a:r>
              <a:rPr lang="en-US" smtClean="0">
                <a:solidFill>
                  <a:srgbClr val="002060"/>
                </a:solidFill>
              </a:rPr>
              <a:t>love our </a:t>
            </a:r>
            <a:r>
              <a:rPr lang="en-US" dirty="0" smtClean="0">
                <a:solidFill>
                  <a:srgbClr val="002060"/>
                </a:solidFill>
              </a:rPr>
              <a:t>keeping, we can do everything                    because we are family. 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  Живём</a:t>
            </a:r>
            <a:r>
              <a:rPr lang="en-US" dirty="0" smtClean="0">
                <a:solidFill>
                  <a:srgbClr val="002060"/>
                </a:solidFill>
              </a:rPr>
              <a:t>,</a:t>
            </a:r>
            <a:r>
              <a:rPr lang="ru-RU" dirty="0" smtClean="0">
                <a:solidFill>
                  <a:srgbClr val="002060"/>
                </a:solidFill>
              </a:rPr>
              <a:t> любовь свою храня мы сможем всё ведь мы семья</a:t>
            </a:r>
            <a:r>
              <a:rPr lang="en-US" dirty="0" smtClean="0">
                <a:solidFill>
                  <a:srgbClr val="002060"/>
                </a:solidFill>
              </a:rPr>
              <a:t>.       </a:t>
            </a:r>
            <a:endParaRPr lang="ru-RU" dirty="0" smtClean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Список использованных источников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</a:t>
            </a:r>
            <a:r>
              <a:rPr lang="ru-RU" sz="2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Фотоархив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семьи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 Воспоминания родителей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4800" dirty="0" smtClean="0">
                <a:solidFill>
                  <a:schemeClr val="accent4">
                    <a:lumMod val="75000"/>
                  </a:schemeClr>
                </a:solidFill>
              </a:rPr>
              <a:t>Thank you for attention!</a:t>
            </a:r>
            <a:r>
              <a:rPr lang="en-US" sz="4800" dirty="0" smtClean="0">
                <a:solidFill>
                  <a:srgbClr val="FF0000"/>
                </a:solidFill>
              </a:rPr>
              <a:t>   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229DDA61E4EEB41A6F1530F547A7E8C" ma:contentTypeVersion="0" ma:contentTypeDescription="Создание документа." ma:contentTypeScope="" ma:versionID="2f6d2af9705069ea55dc0e72eb3ae605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2C08461-0DC4-4848-AAA5-9FDB4785745B}"/>
</file>

<file path=customXml/itemProps2.xml><?xml version="1.0" encoding="utf-8"?>
<ds:datastoreItem xmlns:ds="http://schemas.openxmlformats.org/officeDocument/2006/customXml" ds:itemID="{298BD6EB-4A5C-4250-A24B-384280F5E4F9}"/>
</file>

<file path=customXml/itemProps3.xml><?xml version="1.0" encoding="utf-8"?>
<ds:datastoreItem xmlns:ds="http://schemas.openxmlformats.org/officeDocument/2006/customXml" ds:itemID="{27C1933C-651C-413F-BD63-55D3AAFF5DD9}"/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656</TotalTime>
  <Words>439</Words>
  <Application>Microsoft Office PowerPoint</Application>
  <PresentationFormat>Экран (4:3)</PresentationFormat>
  <Paragraphs>55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Изящная</vt:lpstr>
      <vt:lpstr>family tree   проект      </vt:lpstr>
      <vt:lpstr>Слайд 2</vt:lpstr>
      <vt:lpstr>Слайд 3</vt:lpstr>
      <vt:lpstr>Слайд 4</vt:lpstr>
      <vt:lpstr>Слайд 5</vt:lpstr>
      <vt:lpstr>My FAMALY TREE</vt:lpstr>
      <vt:lpstr>The motto of my family</vt:lpstr>
      <vt:lpstr>Слайд 8</vt:lpstr>
      <vt:lpstr>Слайд 9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Родословное дерево  моей семьи</dc:title>
  <dc:creator>Алексей</dc:creator>
  <cp:lastModifiedBy>Наталья</cp:lastModifiedBy>
  <cp:revision>80</cp:revision>
  <dcterms:created xsi:type="dcterms:W3CDTF">2018-02-19T13:29:28Z</dcterms:created>
  <dcterms:modified xsi:type="dcterms:W3CDTF">2018-04-24T12:09:31Z</dcterms:modified>
</cp:coreProperties>
</file>