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570" y="-1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ustomXml" Target="../customXml/item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4/12/2020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4/12/2020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4/12/2020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4/12/2020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4/12/2020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4/12/2020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4/12/2020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4/12/2020</a:t>
            </a:fld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4/12/2020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4/12/2020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4/12/2020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4/12/2020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6CA24A4-7E25-4E5D-9F3E-EB59C043DC5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A3AADE-7DA3-484A-82C4-D84F654005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Использование технологии интегрированного обучения                                                в рамках внешней интеграции.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403648" y="3284984"/>
            <a:ext cx="6120680" cy="2592288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1 класс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мбоу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«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килемарская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сош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»</a:t>
            </a:r>
          </a:p>
          <a:p>
            <a:pPr>
              <a:buFont typeface="Wingdings" pitchFamily="2" charset="2"/>
              <a:buChar char="q"/>
            </a:pP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Объединение «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знаечка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» 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мбоу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дод</a:t>
            </a: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«центр детского творчества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»</a:t>
            </a: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ru-RU" sz="1300" dirty="0" smtClean="0">
                <a:solidFill>
                  <a:srgbClr val="C00000"/>
                </a:solidFill>
              </a:rPr>
              <a:t>Работу выполнили: </a:t>
            </a:r>
          </a:p>
          <a:p>
            <a:pPr algn="r"/>
            <a:r>
              <a:rPr lang="ru-RU" sz="1300" dirty="0" smtClean="0">
                <a:solidFill>
                  <a:srgbClr val="C00000"/>
                </a:solidFill>
              </a:rPr>
              <a:t>Карпова н.г.</a:t>
            </a:r>
          </a:p>
          <a:p>
            <a:pPr algn="r"/>
            <a:r>
              <a:rPr lang="ru-RU" sz="1300" dirty="0" smtClean="0">
                <a:solidFill>
                  <a:srgbClr val="C00000"/>
                </a:solidFill>
              </a:rPr>
              <a:t> Учитель</a:t>
            </a:r>
          </a:p>
          <a:p>
            <a:pPr algn="r"/>
            <a:r>
              <a:rPr lang="ru-RU" sz="1300" dirty="0" smtClean="0">
                <a:solidFill>
                  <a:srgbClr val="C00000"/>
                </a:solidFill>
              </a:rPr>
              <a:t> начальных классов </a:t>
            </a:r>
          </a:p>
          <a:p>
            <a:pPr algn="r"/>
            <a:r>
              <a:rPr lang="ru-RU" sz="1300" dirty="0" err="1" smtClean="0">
                <a:solidFill>
                  <a:srgbClr val="C00000"/>
                </a:solidFill>
              </a:rPr>
              <a:t>Яндукина</a:t>
            </a:r>
            <a:r>
              <a:rPr lang="ru-RU" sz="1300" dirty="0" smtClean="0">
                <a:solidFill>
                  <a:srgbClr val="C00000"/>
                </a:solidFill>
              </a:rPr>
              <a:t> с.с.</a:t>
            </a:r>
          </a:p>
          <a:p>
            <a:pPr algn="r"/>
            <a:r>
              <a:rPr lang="ru-RU" sz="1300" dirty="0" smtClean="0">
                <a:solidFill>
                  <a:srgbClr val="C00000"/>
                </a:solidFill>
              </a:rPr>
              <a:t> </a:t>
            </a:r>
            <a:r>
              <a:rPr lang="ru-RU" sz="1300" dirty="0" err="1" smtClean="0">
                <a:solidFill>
                  <a:srgbClr val="C00000"/>
                </a:solidFill>
              </a:rPr>
              <a:t>Учмтель</a:t>
            </a:r>
            <a:r>
              <a:rPr lang="ru-RU" sz="1300" dirty="0" smtClean="0">
                <a:solidFill>
                  <a:srgbClr val="C00000"/>
                </a:solidFill>
              </a:rPr>
              <a:t> </a:t>
            </a:r>
          </a:p>
          <a:p>
            <a:pPr algn="r"/>
            <a:r>
              <a:rPr lang="ru-RU" sz="1300" dirty="0" smtClean="0">
                <a:solidFill>
                  <a:srgbClr val="C00000"/>
                </a:solidFill>
              </a:rPr>
              <a:t>начальных классов</a:t>
            </a:r>
            <a:endParaRPr lang="ru-RU" sz="1300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2020г.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Актуальность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4038600" cy="4681728"/>
          </a:xfrm>
          <a:ln>
            <a:solidFill>
              <a:srgbClr val="C00000"/>
            </a:solidFill>
          </a:ln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 Федеральных государственных образовательных стандартах большое внимание уделяется формированию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метапредметных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компетенций.</a:t>
            </a:r>
          </a:p>
          <a:p>
            <a:pPr>
              <a:buFont typeface="Wingdings" pitchFamily="2" charset="2"/>
              <a:buChar char="q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На базе МБОУ «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Килемарская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средняя общеобразовательная школа» создана исследовательская площадка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8024" y="1556792"/>
            <a:ext cx="4038600" cy="4681728"/>
          </a:xfrm>
          <a:ln>
            <a:solidFill>
              <a:srgbClr val="C00000"/>
            </a:solidFill>
          </a:ln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 п.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Килемары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Килемарского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муниципального района Республики Марий Эл все организации, осуществляющие педагогическую деятельность расположены компактно (МБОУ ДОД «Центр Детского Творчества»,                                       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/с «Кече»,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/с «Теремок»,                           МБОУ «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Килемарская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СОШ»).</a:t>
            </a:r>
          </a:p>
          <a:p>
            <a:pPr algn="just">
              <a:buFont typeface="Wingdings" pitchFamily="2" charset="2"/>
              <a:buChar char="q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Родительский запрос.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Образовательная программа по развитию речи и математики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15616" y="1484784"/>
            <a:ext cx="8503920" cy="4572000"/>
          </a:xfrm>
        </p:spPr>
        <p:txBody>
          <a:bodyPr/>
          <a:lstStyle/>
          <a:p>
            <a:pPr algn="ctr"/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Актуальность</a:t>
            </a:r>
          </a:p>
          <a:p>
            <a:pPr>
              <a:buNone/>
            </a:pP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Цель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Задачи</a:t>
            </a:r>
          </a:p>
          <a:p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Технология</a:t>
            </a:r>
          </a:p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эмблема%20ЦД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700808"/>
            <a:ext cx="2016224" cy="2029199"/>
          </a:xfrm>
          <a:prstGeom prst="rect">
            <a:avLst/>
          </a:prstGeom>
          <a:noFill/>
        </p:spPr>
      </p:pic>
      <p:pic>
        <p:nvPicPr>
          <p:cNvPr id="1029" name="Picture 5" descr="C:\Users\User\Desktop\MarPR_20171026_1227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077072"/>
            <a:ext cx="3535716" cy="1988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683568" y="620688"/>
            <a:ext cx="1656184" cy="156247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100%</a:t>
            </a:r>
            <a:endParaRPr lang="ru-RU" sz="28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56" y="2708918"/>
          <a:ext cx="8256244" cy="3434274"/>
        </p:xfrm>
        <a:graphic>
          <a:graphicData uri="http://schemas.openxmlformats.org/drawingml/2006/table">
            <a:tbl>
              <a:tblPr/>
              <a:tblGrid>
                <a:gridCol w="354006"/>
                <a:gridCol w="1162362"/>
                <a:gridCol w="360628"/>
                <a:gridCol w="360628"/>
                <a:gridCol w="361138"/>
                <a:gridCol w="361138"/>
                <a:gridCol w="361138"/>
                <a:gridCol w="361138"/>
                <a:gridCol w="361138"/>
                <a:gridCol w="214190"/>
                <a:gridCol w="326196"/>
                <a:gridCol w="447895"/>
                <a:gridCol w="456269"/>
                <a:gridCol w="433466"/>
                <a:gridCol w="433466"/>
                <a:gridCol w="361138"/>
                <a:gridCol w="361138"/>
                <a:gridCol w="361138"/>
                <a:gridCol w="409017"/>
                <a:gridCol w="409017"/>
              </a:tblGrid>
              <a:tr h="549483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700" b="1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700" b="1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latin typeface="Times New Roman"/>
                          <a:ea typeface="Calibri"/>
                          <a:cs typeface="Times New Roman"/>
                        </a:rPr>
                        <a:t>Ф. И.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Нахождение места звука в слове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Знание букв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Умение читать по слогам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Умение составлять предложение из набора слов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Умение составлять рассказ по набору картинок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latin typeface="Times New Roman"/>
                          <a:ea typeface="Calibri"/>
                          <a:cs typeface="Times New Roman"/>
                        </a:rPr>
                        <a:t>Умение отвечать на вопросы по прослушанному  тексту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3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3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err="1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Венгрина Юлия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Жуков Богдан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Кузикина Алена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Киселева Софья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Люмпанова Анастасия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Леонтьева Маргарита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Полушин Илья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Петуханов Илья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Петуханов Антон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Силиванова Злата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Смирнов Савелий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Тимоня Иван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13.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Федорова Анастасия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14.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Шургина Диана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15.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Куклычев Константин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16.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Бурмистров Никита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17.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Коюмов Женя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18.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Мусаева Латифа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19.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Calibri"/>
                          <a:cs typeface="Times New Roman"/>
                        </a:rPr>
                        <a:t>Полушина Анастасия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977" marR="419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71800" y="1772816"/>
            <a:ext cx="442849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Оценочный лист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обучающихся 6-7 лет (подготовительная 2 группа)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2339752" y="1268760"/>
            <a:ext cx="4320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1052736"/>
            <a:ext cx="9361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84E31899FCBB54EBE74C5819AE4F1AE" ma:contentTypeVersion="0" ma:contentTypeDescription="Создание документа." ma:contentTypeScope="" ma:versionID="48b07b19c3b69ffdc4cd549b6f4e383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C60524F-CF0D-430D-AD6B-21D53BB82B2E}"/>
</file>

<file path=customXml/itemProps2.xml><?xml version="1.0" encoding="utf-8"?>
<ds:datastoreItem xmlns:ds="http://schemas.openxmlformats.org/officeDocument/2006/customXml" ds:itemID="{C9201757-CB36-4344-A29B-D742C6B4DB0F}"/>
</file>

<file path=customXml/itemProps3.xml><?xml version="1.0" encoding="utf-8"?>
<ds:datastoreItem xmlns:ds="http://schemas.openxmlformats.org/officeDocument/2006/customXml" ds:itemID="{93B60CAD-2D25-4A5E-BCE1-DC23BFB8347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396</Words>
  <Application>Microsoft Office PowerPoint</Application>
  <PresentationFormat>Экран (4:3)</PresentationFormat>
  <Paragraphs>234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Эркер</vt:lpstr>
      <vt:lpstr>Официальная</vt:lpstr>
      <vt:lpstr>Использование технологии интегрированного обучения                                                в рамках внешней интеграции. </vt:lpstr>
      <vt:lpstr>Актуальность</vt:lpstr>
      <vt:lpstr>Образовательная программа по развитию речи и математики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</cp:revision>
  <dcterms:created xsi:type="dcterms:W3CDTF">2020-04-11T19:08:51Z</dcterms:created>
  <dcterms:modified xsi:type="dcterms:W3CDTF">2020-04-12T10:58:51Z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0x010100A84E31899FCBB54EBE74C5819AE4F1AE</vt:lpwstr>
  </property>
</Properties>
</file>