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E0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67B87-30DA-422F-A655-0A5502B5C326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4B2ED-EDAF-4D3F-8C63-3CCFC3DB6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0954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4B2ED-EDAF-4D3F-8C63-3CCFC3DB62F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8272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wip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8718" y="1484784"/>
            <a:ext cx="87479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</a:rPr>
              <a:t>«РУССКИЕ  НАРОДНЫЕ  ИГРЫ»</a:t>
            </a:r>
            <a:endParaRPr kumimoji="0" lang="ru-RU" sz="1800" b="0" i="0" u="none" strike="noStrike" cap="none" normalizeH="0" baseline="0" dirty="0" smtClean="0">
              <a:ln>
                <a:solidFill>
                  <a:srgbClr val="002060"/>
                </a:solidFill>
              </a:ln>
              <a:solidFill>
                <a:srgbClr val="0070C0"/>
              </a:solidFill>
              <a:effectLst/>
              <a:latin typeface="Arial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5634" y="2557402"/>
            <a:ext cx="5934075" cy="3324225"/>
          </a:xfrm>
          <a:prstGeom prst="rect">
            <a:avLst/>
          </a:prstGeom>
          <a:noFill/>
          <a:ln w="254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188640"/>
            <a:ext cx="792088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</a:rPr>
              <a:t>КИЛЕМАРСКИЙ ДЕТСКИЙ САД «КЕЧЕ» КОМБИНИРОВАННОГО ВИДА </a:t>
            </a:r>
            <a:endParaRPr lang="ru-RU" sz="1400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52672" y="5881627"/>
            <a:ext cx="4480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Подготовила воспитатель по физкультуре </a:t>
            </a:r>
          </a:p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Серебрякова Вера Николаевна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819582"/>
            <a:ext cx="8515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ОО «Физическая культура» в рамках требований ФГОС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6055583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1196752"/>
            <a:ext cx="8208912" cy="5472608"/>
          </a:xfrm>
        </p:spPr>
        <p:txBody>
          <a:bodyPr>
            <a:normAutofit/>
          </a:bodyPr>
          <a:lstStyle/>
          <a:p>
            <a:pPr algn="just"/>
            <a:r>
              <a:rPr lang="ru-RU" sz="1600" dirty="0"/>
              <a:t> ГОРОДКИ — русская народная спортивная игра. Выбивание палками («битами») с определённых расстояний («кон»  13 м, «</a:t>
            </a:r>
            <a:r>
              <a:rPr lang="ru-RU" sz="1600" dirty="0" err="1"/>
              <a:t>полукон</a:t>
            </a:r>
            <a:r>
              <a:rPr lang="ru-RU" sz="1600" dirty="0"/>
              <a:t>»  6,5 м) из «города» (квадрат 2:2 м) пяти городков (цилиндрических чурок длиной 20 см), составленных в виде различных </a:t>
            </a:r>
            <a:r>
              <a:rPr lang="ru-RU" sz="1600" dirty="0" smtClean="0"/>
              <a:t>фигур.</a:t>
            </a:r>
          </a:p>
          <a:p>
            <a:pPr algn="just"/>
            <a:r>
              <a:rPr lang="ru-RU" sz="1600" b="1" u="sng" dirty="0" smtClean="0"/>
              <a:t>Площадка:</a:t>
            </a:r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 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99592" y="260649"/>
            <a:ext cx="7175351" cy="648072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/>
              </a:rPr>
              <a:t>ГОРОДКИ</a:t>
            </a: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/>
              </a:solidFill>
              <a:effectLst/>
            </a:endParaRPr>
          </a:p>
        </p:txBody>
      </p:sp>
      <p:pic>
        <p:nvPicPr>
          <p:cNvPr id="1026" name="Picture 2" descr="Городошная площадка. Площадка для игры в городк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376066" y="1008929"/>
            <a:ext cx="3760021" cy="655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04698381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332656"/>
            <a:ext cx="84249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/>
              <a:t>Инвентарь: </a:t>
            </a:r>
            <a:endParaRPr lang="ru-RU" sz="1600" b="1" u="sng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/>
              <a:t>Городок («рюха») </a:t>
            </a:r>
            <a:r>
              <a:rPr lang="ru-RU" sz="1600" dirty="0"/>
              <a:t>изготовляется из дерева в форме цилиндра длинной 200 ± 1 мм и диаметром 45-50 мм. Торцы городка могут иметь фаску 2-3 мм и быть ровными. Городок может быть окрашен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  </a:t>
            </a:r>
            <a:endParaRPr lang="ru-RU" sz="1600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/>
              <a:t>Бита. </a:t>
            </a:r>
            <a:r>
              <a:rPr lang="ru-RU" sz="1600" dirty="0"/>
              <a:t>    Бита представляет собой конусообразный круглый стержень, длина биты — 90 см, диаметр биты (основание конуса) - 3,5 см, диаметр биты (вершина конуса) - 3 см. </a:t>
            </a:r>
          </a:p>
          <a:p>
            <a:endParaRPr lang="ru-RU" sz="1600" dirty="0" smtClean="0"/>
          </a:p>
          <a:p>
            <a:r>
              <a:rPr lang="ru-RU" sz="1600" b="1" u="sng" dirty="0" smtClean="0"/>
              <a:t>Способ бросания биты:</a:t>
            </a:r>
          </a:p>
          <a:p>
            <a:endParaRPr lang="ru-RU" sz="1600" dirty="0"/>
          </a:p>
        </p:txBody>
      </p:sp>
      <p:sp>
        <p:nvSpPr>
          <p:cNvPr id="5" name="Блок-схема: магнитный диск 4"/>
          <p:cNvSpPr/>
          <p:nvPr/>
        </p:nvSpPr>
        <p:spPr>
          <a:xfrm>
            <a:off x="8532440" y="366910"/>
            <a:ext cx="288032" cy="111787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204864"/>
            <a:ext cx="4968552" cy="4320480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78579060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512511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/>
              </a:rPr>
              <a:t>ГОРОДОШНЫЕ</a:t>
            </a: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/>
              </a:rPr>
              <a:t>  ФИГУРЫ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124744"/>
            <a:ext cx="8280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Для игры в городки используются 15 фигур в определенной последовательности.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3103" name="Picture 31" descr="Городки, фигура Пуш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Picture 32" descr="Городки, фигура Вил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792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05" name="Picture 33" descr="Городки, фигура Звезд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6792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06" name="Picture 34" descr="Городки, фигура Стрел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556792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07" name="Picture 35" descr="Городки, фигура Колодец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9714" y="1556792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Городки, фигура Коленчатый вал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095" y="3212976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Городки, фигура Артиллерия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8287" y="3212975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ородки, фигура Ракетка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12976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Городки, фигура Пулеметное гнездо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12976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Городки, фигура Рак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9714" y="3212974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Городки, фигура Часовые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941168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Городки, фигура Серп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8287" y="4941167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Городки, фигура Тир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941166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Городки, фигура Самолет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941168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Городки, фигура Письмо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9714" y="4941168"/>
            <a:ext cx="1428750" cy="10001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2708920"/>
            <a:ext cx="121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80095" y="2708920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пушка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08287" y="2770475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вилка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79912" y="2739697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звезда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36679" y="2785487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стрела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19714" y="2704155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колодец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4365104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к</a:t>
            </a:r>
            <a:r>
              <a:rPr lang="ru-RU" sz="1400" b="1" dirty="0" smtClean="0">
                <a:solidFill>
                  <a:srgbClr val="002060"/>
                </a:solidFill>
              </a:rPr>
              <a:t>оленчатый вал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93999" y="4365104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артиллерия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79911" y="4365104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ракета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64088" y="435937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п</a:t>
            </a:r>
            <a:r>
              <a:rPr lang="ru-RU" sz="1400" b="1" dirty="0" smtClean="0">
                <a:solidFill>
                  <a:srgbClr val="002060"/>
                </a:solidFill>
              </a:rPr>
              <a:t>улеметное гнездо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34001" y="4365104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рак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5807" y="6128091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часовые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11759" y="6093296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серп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79910" y="6128091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тир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08103" y="6093296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самолет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19713" y="6093295"/>
            <a:ext cx="140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письмо</a:t>
            </a:r>
            <a:endParaRPr lang="ru-RU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9910829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512511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/>
              </a:rPr>
              <a:t>ПРАВИЛА  ИГРЫ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1187460"/>
            <a:ext cx="8136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ru-RU" sz="1600" dirty="0" smtClean="0"/>
              <a:t>РАЗМИНКА. Перед началом игры игрокам необходимо размяться: попрыгать, сделать несколько упражнений для рук («мельница», рывки руками и т.д.), вспомнить стойку и выполнение броска битой. 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1600" dirty="0" smtClean="0"/>
              <a:t>НАПОМНИТЬ о правилах безопасности. </a:t>
            </a:r>
            <a:r>
              <a:rPr lang="ru-RU" sz="1600" dirty="0"/>
              <a:t>Напомнить правила </a:t>
            </a:r>
            <a:r>
              <a:rPr lang="ru-RU" sz="1600" dirty="0" smtClean="0"/>
              <a:t>игры: нести биту одной рукой; выбивают  фигуры игроки команд </a:t>
            </a:r>
            <a:r>
              <a:rPr lang="ru-RU" sz="1600" dirty="0" err="1" smtClean="0"/>
              <a:t>по-очереди</a:t>
            </a:r>
            <a:r>
              <a:rPr lang="ru-RU" sz="1600" dirty="0" smtClean="0"/>
              <a:t>, выполняя по 2 броска; начинается игра с кона, если выбит хоть один городок, все остальные выбивают с </a:t>
            </a:r>
            <a:r>
              <a:rPr lang="ru-RU" sz="1600" dirty="0" err="1" smtClean="0"/>
              <a:t>полукона</a:t>
            </a:r>
            <a:r>
              <a:rPr lang="ru-RU" sz="1600" dirty="0" smtClean="0"/>
              <a:t>; подходить для броска и уходить через боковые линии.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1600" dirty="0" smtClean="0"/>
              <a:t>ГОРОДКИ. Городок </a:t>
            </a:r>
            <a:r>
              <a:rPr lang="ru-RU" sz="1600" dirty="0"/>
              <a:t>считается выбитым, если он полностью вышел за пределы «города» или «пригорода» в любом направлении, кроме штрафной зоны. </a:t>
            </a:r>
          </a:p>
          <a:p>
            <a:pPr marL="342900" indent="-342900">
              <a:buFont typeface="+mj-lt"/>
              <a:buAutoNum type="arabicParenR"/>
            </a:pPr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32448"/>
            <a:ext cx="4536504" cy="256731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7562" y="3742005"/>
            <a:ext cx="1618853" cy="235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53651493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899592" y="260649"/>
            <a:ext cx="7175351" cy="648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/>
              </a:rPr>
              <a:t>БИРЮЛЬКИ</a:t>
            </a: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7548" y="1052736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Играющие </a:t>
            </a:r>
            <a:r>
              <a:rPr lang="ru-RU" dirty="0"/>
              <a:t>рассыпают бирюльки (разные фигурки, можно из киндер-сюрпризов, прикрепив к ним крючочки) на столе и вытаскивают их по одной палочкой с крючком на конце так, чтобы не задеть рядом лежащую. Если крючок, которым поднимают бирюльки, прикрепить к шнурку, то подцепить фигурку будет еще сложнее. Выигрывает тот, кто больше вытащил бирюлек. Игра заканчивается, когда все бирюльки будут разобраны. </a:t>
            </a:r>
          </a:p>
        </p:txBody>
      </p:sp>
      <p:pic>
        <p:nvPicPr>
          <p:cNvPr id="2050" name="Picture 2" descr="C:\Users\Home\Downloads\бирюль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17032"/>
            <a:ext cx="4079923" cy="2719948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ome\Downloads\бирюльки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8834" y="3054539"/>
            <a:ext cx="3151237" cy="3312874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49296124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899592" y="260649"/>
            <a:ext cx="7175351" cy="648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/>
              </a:rPr>
              <a:t>БЛОШКИ</a:t>
            </a: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966665"/>
            <a:ext cx="784887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	Блошки </a:t>
            </a:r>
            <a:r>
              <a:rPr lang="ru-RU" sz="1600" dirty="0"/>
              <a:t>— это пластмассовые кружочки диаметром 12—15 мм и толщиной 1 — 1,5 мм и кружочки-биты диаметром 20—25 мм. Играющие садятся друг против друга за столом, у каждого по 5 блошек и по одной бите. Посередине стола ставится коробка, на расстоянии 15--20 см от нее играющие проводят линию кона, каждый со своей стороны.</a:t>
            </a:r>
          </a:p>
          <a:p>
            <a:pPr algn="just"/>
            <a:r>
              <a:rPr lang="ru-RU" sz="1600" dirty="0" smtClean="0"/>
              <a:t>	На </a:t>
            </a:r>
            <a:r>
              <a:rPr lang="ru-RU" sz="1600" dirty="0"/>
              <a:t>линию кона ставят блошки и, нажимая краем биты на край блошки, заставляют ее подпрыгивать вверх так, чтобы она попала в коробку. Если блошка попадет в коробку, то играющий получает право загонять следующую блошку. Если же он промахнулся, игру начинает следующий ребенок.</a:t>
            </a:r>
          </a:p>
          <a:p>
            <a:pPr algn="just"/>
            <a:r>
              <a:rPr lang="ru-RU" sz="1600" dirty="0" smtClean="0"/>
              <a:t>	Можно </a:t>
            </a:r>
            <a:r>
              <a:rPr lang="ru-RU" sz="1600" dirty="0"/>
              <a:t>регулировать высоту и длину прыжка блошки, нажимая битой на ее край с разной силой или загонять не в коробку, а в центр стола на квадрат или круг, вырезанный из мягкой ткани или бумаги, картона. </a:t>
            </a:r>
          </a:p>
          <a:p>
            <a:endParaRPr lang="ru-RU" sz="1400" dirty="0"/>
          </a:p>
        </p:txBody>
      </p:sp>
      <p:pic>
        <p:nvPicPr>
          <p:cNvPr id="1026" name="Picture 2" descr="C:\Users\Home\Downloads\bloshki_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07160"/>
            <a:ext cx="4153644" cy="2326041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ome\Downloads\блошк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13274"/>
            <a:ext cx="3605386" cy="251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39649120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899592" y="260649"/>
            <a:ext cx="7175351" cy="648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/>
              </a:rPr>
              <a:t>ВОЛЧОК</a:t>
            </a: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6176" y="1052735"/>
            <a:ext cx="468393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1600" dirty="0" smtClean="0"/>
              <a:t>С </a:t>
            </a:r>
            <a:r>
              <a:rPr lang="ru-RU" sz="1600" dirty="0"/>
              <a:t>волчком ребенок начинает играть сызмала. Его можно не только просто запускать, любуясь движением, но и организовывать с ним различные коллективные игры. </a:t>
            </a:r>
          </a:p>
          <a:p>
            <a:pPr lvl="0" algn="just"/>
            <a:r>
              <a:rPr lang="ru-RU" sz="1600" dirty="0"/>
              <a:t>Дети одновременно пускают волчки: чей волчок вращается дольше других, тот и выигрывает.</a:t>
            </a:r>
          </a:p>
          <a:p>
            <a:pPr lvl="0" algn="just"/>
            <a:r>
              <a:rPr lang="ru-RU" sz="1600" dirty="0" smtClean="0"/>
              <a:t>	Волчки </a:t>
            </a:r>
            <a:r>
              <a:rPr lang="ru-RU" sz="1600" dirty="0"/>
              <a:t>запускают в </a:t>
            </a:r>
            <a:r>
              <a:rPr lang="ru-RU" sz="1600" dirty="0" err="1"/>
              <a:t>воротики</a:t>
            </a:r>
            <a:r>
              <a:rPr lang="ru-RU" sz="1600" dirty="0"/>
              <a:t> или между предметами, которые расставлены на столе. Выигрывает тот, чей волчок их не заденет</a:t>
            </a:r>
            <a:r>
              <a:rPr lang="ru-RU" sz="1600" dirty="0" smtClean="0"/>
              <a:t>.</a:t>
            </a:r>
          </a:p>
          <a:p>
            <a:pPr lvl="0" algn="just"/>
            <a:r>
              <a:rPr lang="ru-RU" sz="1600" dirty="0" smtClean="0"/>
              <a:t>	Волчки </a:t>
            </a:r>
            <a:r>
              <a:rPr lang="ru-RU" sz="1600" dirty="0"/>
              <a:t>пускают по очереди: чей волчок собьет больше шариков, рассыпанных на столе, тот выигрывает.</a:t>
            </a:r>
          </a:p>
          <a:p>
            <a:pPr lvl="0" algn="just"/>
            <a:r>
              <a:rPr lang="ru-RU" sz="1600" dirty="0" smtClean="0"/>
              <a:t>	Из </a:t>
            </a:r>
            <a:r>
              <a:rPr lang="ru-RU" sz="1600" dirty="0"/>
              <a:t>цветной бумаги вырезают круги или квадраты — игровое поле (стороны квадрата по 15 см, диаметр круга 20 см). Дети одновременно пускают волчки, каждый на своем игровом поле: чей волчок не сойдет с игрового поля, тот выигрывает.</a:t>
            </a:r>
          </a:p>
          <a:p>
            <a:pPr lvl="0"/>
            <a:endParaRPr lang="ru-RU" dirty="0"/>
          </a:p>
        </p:txBody>
      </p:sp>
      <p:pic>
        <p:nvPicPr>
          <p:cNvPr id="5122" name="Picture 2" descr="Волчо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412776"/>
            <a:ext cx="3024336" cy="446449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92420383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899592" y="260649"/>
            <a:ext cx="7175351" cy="648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/>
              </a:rPr>
              <a:t>КЛАССЫ (КОТЛЫ)</a:t>
            </a: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/>
              </a:solidFill>
              <a:effectLst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63280"/>
            <a:ext cx="180020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78867" y="1052736"/>
            <a:ext cx="77932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На земле чертят фигуру. Каждый квадрат фигуры называется классом. Играющие устанавливают очередь: кто начнет игру первым, кто будет вторым, третьим и т. д.   Первый из игроков бросает камешек в первый класс, встает на одну ногу, перепрыгивает через черту в тот же класс. Носком ноги выбивает камешек из первого класса и выпрыгивает сам. Снова бросает камешек, но уже во второй класс. Прыгает на одной ноге в первый, затем во второй класс и вновь выбивает камешек носком ноги и т. д. </a:t>
            </a:r>
            <a:endParaRPr lang="ru-RU" sz="1600" dirty="0"/>
          </a:p>
        </p:txBody>
      </p:sp>
      <p:pic>
        <p:nvPicPr>
          <p:cNvPr id="4099" name="Picture 3" descr="Класс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96952"/>
            <a:ext cx="4562053" cy="357301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2332447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522B00C91DC2E42A0954A4C7B81B330" ma:contentTypeVersion="0" ma:contentTypeDescription="Создание документа." ma:contentTypeScope="" ma:versionID="fa81e3526ec77ab2b48fd47ad1fcae7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FFBE0C9-5C39-4B44-AD7C-BC543F2623D7}"/>
</file>

<file path=customXml/itemProps2.xml><?xml version="1.0" encoding="utf-8"?>
<ds:datastoreItem xmlns:ds="http://schemas.openxmlformats.org/officeDocument/2006/customXml" ds:itemID="{5EDB5687-700D-4566-8CE5-27C73B14D10C}"/>
</file>

<file path=customXml/itemProps3.xml><?xml version="1.0" encoding="utf-8"?>
<ds:datastoreItem xmlns:ds="http://schemas.openxmlformats.org/officeDocument/2006/customXml" ds:itemID="{D7AF3583-DC61-43E5-9253-E13D35D0FD29}"/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184</TotalTime>
  <Words>319</Words>
  <Application>Microsoft Office PowerPoint</Application>
  <PresentationFormat>Экран (4:3)</PresentationFormat>
  <Paragraphs>60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Слайд 1</vt:lpstr>
      <vt:lpstr>ГОРОДКИ</vt:lpstr>
      <vt:lpstr>Слайд 3</vt:lpstr>
      <vt:lpstr>ГОРОДОШНЫЕ  ФИГУРЫ</vt:lpstr>
      <vt:lpstr>ПРАВИЛА  ИГРЫ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UserXP</cp:lastModifiedBy>
  <cp:revision>20</cp:revision>
  <dcterms:modified xsi:type="dcterms:W3CDTF">2014-05-20T17:13:20Z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0x010100D522B00C91DC2E42A0954A4C7B81B330</vt:lpwstr>
  </property>
</Properties>
</file>