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59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5700"/>
    <a:srgbClr val="911E1B"/>
    <a:srgbClr val="FFFFDD"/>
    <a:srgbClr val="FFFFD5"/>
    <a:srgbClr val="FFFFBF"/>
    <a:srgbClr val="C5F0FF"/>
    <a:srgbClr val="560002"/>
    <a:srgbClr val="AC1A1A"/>
    <a:srgbClr val="9C302E"/>
    <a:srgbClr val="972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3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https://opt-1098442.ssl.1c-bitrix-cdn.ru/upload/medialibrary/5e6/5e6cf0d588cf67edc9f1c8e5ac106668.png?148467917023839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3" t="4462" r="4671" b="8751"/>
          <a:stretch/>
        </p:blipFill>
        <p:spPr bwMode="auto">
          <a:xfrm>
            <a:off x="707807" y="4966252"/>
            <a:ext cx="2338208" cy="162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pic>
        <p:nvPicPr>
          <p:cNvPr id="13" name="Picture 8" descr="http://ramki-photoshop.ru/fon/bumaga/fony_139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://ped-kopilka.ru/images/photos/f427676a45c2faff9389333e7e780d03.jpg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852" y="211901"/>
            <a:ext cx="3078794" cy="18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s://vk-fasad.ru/images/content/News/pobeda_9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019" y="718854"/>
            <a:ext cx="5239593" cy="238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89E19FE-2D75-4DB2-90F3-4928270A1784}" type="datetimeFigureOut">
              <a:rPr lang="ru-RU" smtClean="0"/>
              <a:pPr/>
              <a:t>11.02.2020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90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http://ped-kopilka.ru/images/photos/f427676a45c2faff9389333e7e780d03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7558" y="5366759"/>
            <a:ext cx="2059632" cy="126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vk-fasad.ru/images/content/News/pobeda_9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609" y="527212"/>
            <a:ext cx="2176852" cy="99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535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8" descr="http://ramki-photoshop.ru/fon/bumaga/fony_139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7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245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64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47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98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25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732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82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074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75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560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425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77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346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40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89E19FE-2D75-4DB2-90F3-4928270A178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8" descr="http://ramki-photoshop.ru/fon/bumaga/fony_139.jpg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 userDrawn="1"/>
        </p:nvSpPr>
        <p:spPr>
          <a:xfrm>
            <a:off x="11219935" y="6657945"/>
            <a:ext cx="972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b="0" dirty="0" smtClean="0">
                <a:solidFill>
                  <a:schemeClr val="accent4">
                    <a:lumMod val="75000"/>
                  </a:schemeClr>
                </a:solidFill>
                <a:latin typeface="AGReverance" pitchFamily="2" charset="0"/>
              </a:rPr>
              <a:t>© </a:t>
            </a:r>
            <a:r>
              <a:rPr lang="ru-RU" sz="700" b="0" dirty="0" smtClean="0">
                <a:solidFill>
                  <a:schemeClr val="accent4">
                    <a:lumMod val="75000"/>
                  </a:schemeClr>
                </a:solidFill>
                <a:latin typeface="AGReverance" pitchFamily="2" charset="0"/>
              </a:rPr>
              <a:t>Полшкова В.В., 2018</a:t>
            </a:r>
          </a:p>
        </p:txBody>
      </p:sp>
    </p:spTree>
    <p:extLst>
      <p:ext uri="{BB962C8B-B14F-4D97-AF65-F5344CB8AC3E}">
        <p14:creationId xmlns:p14="http://schemas.microsoft.com/office/powerpoint/2010/main" val="391920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k-fasad.ru/images/content/News/pobeda_9.png" TargetMode="External"/><Relationship Id="rId2" Type="http://schemas.openxmlformats.org/officeDocument/2006/relationships/hyperlink" Target="http://ped-kopilka.ru/images/photos/f427676a45c2faff9389333e7e780d03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inus-plus-mus.ucoz.ru/" TargetMode="External"/><Relationship Id="rId4" Type="http://schemas.openxmlformats.org/officeDocument/2006/relationships/hyperlink" Target="http://ramki-photoshop.ru/fon/bumaga/fony_13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284698"/>
          </a:xfrm>
        </p:spPr>
        <p:txBody>
          <a:bodyPr/>
          <a:lstStyle/>
          <a:p>
            <a:r>
              <a:rPr lang="ru-RU" sz="3600" dirty="0" smtClean="0">
                <a:solidFill>
                  <a:srgbClr val="911E1B"/>
                </a:solidFill>
                <a:cs typeface="Adobe Naskh Medium" panose="01010101010101010101" pitchFamily="50" charset="-78"/>
              </a:rPr>
              <a:t>Солдатский треугольник с фронта…</a:t>
            </a:r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517912"/>
          </a:xfrm>
        </p:spPr>
        <p:txBody>
          <a:bodyPr>
            <a:normAutofit fontScale="77500" lnSpcReduction="20000"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Автор</a:t>
            </a:r>
            <a:r>
              <a:rPr sz="2400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Исаева Эльвира ФИЛИМОНОВНА, УЧИТЕЛЬ НАЧАЛЬНЫХ КЛАССОВ,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Мбоу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Емешевская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средняя общеобразовательная школа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Горномарийского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района Республики Марий Эл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С.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Емешево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27.02.2020.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http://900igr.net/up/datas/66068/02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554" y="339970"/>
            <a:ext cx="10703169" cy="608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74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32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Информационные источники: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ru-RU" sz="7200" dirty="0">
                <a:solidFill>
                  <a:schemeClr val="bg2">
                    <a:lumMod val="50000"/>
                  </a:schemeClr>
                </a:solidFill>
                <a:hlinkClick r:id="rId2"/>
              </a:rPr>
              <a:t>Вечный огонь</a:t>
            </a:r>
            <a:endParaRPr lang="ru-RU" sz="7200" dirty="0">
              <a:solidFill>
                <a:schemeClr val="bg2">
                  <a:lumMod val="50000"/>
                </a:schemeClr>
              </a:solidFill>
              <a:hlinkClick r:id="rId3"/>
            </a:endParaRPr>
          </a:p>
          <a:p>
            <a:pPr>
              <a:defRPr/>
            </a:pPr>
            <a:r>
              <a:rPr lang="ru-RU" sz="7200" dirty="0" smtClean="0">
                <a:solidFill>
                  <a:schemeClr val="bg2">
                    <a:lumMod val="50000"/>
                  </a:schemeClr>
                </a:solidFill>
                <a:hlinkClick r:id="rId3"/>
              </a:rPr>
              <a:t>Письмо </a:t>
            </a:r>
            <a:r>
              <a:rPr lang="ru-RU" sz="7200" dirty="0">
                <a:solidFill>
                  <a:schemeClr val="bg2">
                    <a:lumMod val="50000"/>
                  </a:schemeClr>
                </a:solidFill>
                <a:hlinkClick r:id="rId3"/>
              </a:rPr>
              <a:t>с войны</a:t>
            </a:r>
            <a:endParaRPr lang="ru-RU" sz="72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7200" dirty="0" smtClean="0">
                <a:solidFill>
                  <a:schemeClr val="bg2">
                    <a:lumMod val="50000"/>
                  </a:schemeClr>
                </a:solidFill>
                <a:hlinkClick r:id="rId4"/>
              </a:rPr>
              <a:t>Фон</a:t>
            </a:r>
            <a:endParaRPr lang="ru-RU" sz="72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000" cap="none" dirty="0" smtClean="0">
                <a:solidFill>
                  <a:schemeClr val="bg2">
                    <a:lumMod val="50000"/>
                  </a:schemeClr>
                </a:solidFill>
              </a:rPr>
              <a:t>Вы можете использовать данное оформление для создания своих презентаций, но должны указать источники и автора шаблона</a:t>
            </a:r>
          </a:p>
          <a:p>
            <a:pPr marL="0" indent="0" algn="ctr">
              <a:buNone/>
            </a:pPr>
            <a:r>
              <a:rPr lang="ru-RU" sz="4000" cap="none" dirty="0" smtClean="0">
                <a:solidFill>
                  <a:schemeClr val="bg2">
                    <a:lumMod val="50000"/>
                  </a:schemeClr>
                </a:solidFill>
              </a:rPr>
              <a:t>Автор шаблона: Полшкова Виктория Валерьяновна, педагог дополнительного образования МАОУ ДО ЦРТДИЮ Каменского района Пензенской области</a:t>
            </a:r>
          </a:p>
          <a:p>
            <a:pPr marL="0" indent="0" algn="ctr">
              <a:buNone/>
            </a:pPr>
            <a:r>
              <a:rPr lang="ru-RU" sz="4000" cap="none" dirty="0" smtClean="0">
                <a:solidFill>
                  <a:schemeClr val="bg2">
                    <a:lumMod val="50000"/>
                  </a:schemeClr>
                </a:solidFill>
              </a:rPr>
              <a:t>© Полшкова В.В., 2018 </a:t>
            </a:r>
            <a:r>
              <a:rPr lang="ru-RU" sz="4000" cap="none" dirty="0">
                <a:solidFill>
                  <a:schemeClr val="bg2">
                    <a:lumMod val="50000"/>
                  </a:schemeClr>
                </a:solidFill>
              </a:rPr>
              <a:t>Сайт </a:t>
            </a:r>
            <a:r>
              <a:rPr lang="en-US" sz="4000" cap="none" dirty="0" smtClean="0">
                <a:solidFill>
                  <a:schemeClr val="bg2">
                    <a:lumMod val="50000"/>
                  </a:schemeClr>
                </a:solidFill>
                <a:hlinkClick r:id="rId5"/>
              </a:rPr>
              <a:t>http://minus-plus-mus.ucoz.ru/</a:t>
            </a:r>
            <a:r>
              <a:rPr lang="ru-RU" sz="4000" cap="non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sz="4000" cap="none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D776DDABA2CE043AD1B6556C3B0E20C" ma:contentTypeVersion="0" ma:contentTypeDescription="Создание документа." ma:contentTypeScope="" ma:versionID="053db5dd5ea81035e5711c350d5fd88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A1F452B-CDE1-4204-83AC-162B2EDA0023}"/>
</file>

<file path=customXml/itemProps2.xml><?xml version="1.0" encoding="utf-8"?>
<ds:datastoreItem xmlns:ds="http://schemas.openxmlformats.org/officeDocument/2006/customXml" ds:itemID="{4AD63F0A-D3FF-45C9-BCBD-3CAA2B6F4C78}"/>
</file>

<file path=customXml/itemProps3.xml><?xml version="1.0" encoding="utf-8"?>
<ds:datastoreItem xmlns:ds="http://schemas.openxmlformats.org/officeDocument/2006/customXml" ds:itemID="{4A307739-A8A6-43DF-A8B4-CEF1AB8AE7F4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1336</TotalTime>
  <Words>83</Words>
  <Application>Microsoft Office PowerPoint</Application>
  <PresentationFormat>Произвольный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Совет директоров</vt:lpstr>
      <vt:lpstr>Солдатский треугольник с фронта…</vt:lpstr>
      <vt:lpstr>Презентация PowerPoint</vt:lpstr>
      <vt:lpstr>Презентация PowerPoint</vt:lpstr>
      <vt:lpstr>Презентация PowerPoint</vt:lpstr>
      <vt:lpstr>Информационные источники:</vt:lpstr>
    </vt:vector>
  </TitlesOfParts>
  <Company>МАОУ ДО ЦРТДиЮ Каменского района Пензенской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День Победы 9 мая</dc:title>
  <dc:subject>День Победы 9 мая</dc:subject>
  <dc:creator>Viktoriya Polshkova</dc:creator>
  <cp:keywords>День Победы;9мая;шаблон</cp:keywords>
  <cp:lastModifiedBy>Учитель</cp:lastModifiedBy>
  <cp:revision>46</cp:revision>
  <dcterms:created xsi:type="dcterms:W3CDTF">2018-04-26T02:30:42Z</dcterms:created>
  <dcterms:modified xsi:type="dcterms:W3CDTF">2020-02-11T10:48:09Z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0x010100CD776DDABA2CE043AD1B6556C3B0E20C</vt:lpwstr>
  </property>
</Properties>
</file>