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EC59A965B1563441866DDC02D54FB294" ma:contentTypeVersion="0" ma:contentTypeDescription="Создание документа." ma:contentTypeScope="" ma:versionID="34758dd153acadbc4fe9d7deac9160fb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01F9BCF-DA45-4251-9F81-CA41D761D26E}"/>
</file>

<file path=customXml/itemProps2.xml><?xml version="1.0" encoding="utf-8"?>
<ds:datastoreItem xmlns:ds="http://schemas.openxmlformats.org/officeDocument/2006/customXml" ds:itemID="{6AB88719-BD08-4421-8E4F-CE3D6CC769D3}"/>
</file>

<file path=customXml/itemProps3.xml><?xml version="1.0" encoding="utf-8"?>
<ds:datastoreItem xmlns:ds="http://schemas.openxmlformats.org/officeDocument/2006/customXml" ds:itemID="{A0E428E9-DCC8-491D-AC97-C3C1A655E58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0x010100EC59A965B1563441866DDC02D54FB294</vt:lpwstr>
  </property>
</Properties>
</file>