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0508E0A277E9042B1539AE8E4E2E450" ma:contentTypeVersion="0" ma:contentTypeDescription="Создание документа." ma:contentTypeScope="" ma:versionID="bc7b39bd098ab0604c896de10d6de40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B9D18AF-22C0-4F52-AFD4-97AE53A6CEB8}"/>
</file>

<file path=customXml/itemProps2.xml><?xml version="1.0" encoding="utf-8"?>
<ds:datastoreItem xmlns:ds="http://schemas.openxmlformats.org/officeDocument/2006/customXml" ds:itemID="{B1D2BF03-8375-48B9-AE3E-44BC575C81D8}"/>
</file>

<file path=customXml/itemProps3.xml><?xml version="1.0" encoding="utf-8"?>
<ds:datastoreItem xmlns:ds="http://schemas.openxmlformats.org/officeDocument/2006/customXml" ds:itemID="{339CA5A6-B9C2-4669-BEB8-9A4DE4CE1E6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0x010100A0508E0A277E9042B1539AE8E4E2E450</vt:lpwstr>
  </property>
</Properties>
</file>