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001BF0DF81DB746AC805FF76652D530" ma:contentTypeVersion="0" ma:contentTypeDescription="Создание документа." ma:contentTypeScope="" ma:versionID="05cd353406c58a40e3221fe0cf086ec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3FD13D1-A243-4D5E-BA7E-FC428942CEB3}"/>
</file>

<file path=customXml/itemProps2.xml><?xml version="1.0" encoding="utf-8"?>
<ds:datastoreItem xmlns:ds="http://schemas.openxmlformats.org/officeDocument/2006/customXml" ds:itemID="{CE28F6BA-F952-4C1D-AA8D-3567E3019F78}"/>
</file>

<file path=customXml/itemProps3.xml><?xml version="1.0" encoding="utf-8"?>
<ds:datastoreItem xmlns:ds="http://schemas.openxmlformats.org/officeDocument/2006/customXml" ds:itemID="{A9F377B5-295A-443B-A452-BB147054B64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0x010100D001BF0DF81DB746AC805FF76652D530</vt:lpwstr>
  </property>
</Properties>
</file>